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90" r:id="rId5"/>
    <p:sldId id="257" r:id="rId6"/>
    <p:sldId id="262" r:id="rId7"/>
    <p:sldId id="261" r:id="rId8"/>
    <p:sldId id="263" r:id="rId9"/>
    <p:sldId id="264" r:id="rId10"/>
    <p:sldId id="265" r:id="rId11"/>
    <p:sldId id="266" r:id="rId12"/>
    <p:sldId id="267" r:id="rId13"/>
    <p:sldId id="268" r:id="rId14"/>
    <p:sldId id="271" r:id="rId15"/>
    <p:sldId id="272" r:id="rId16"/>
    <p:sldId id="273" r:id="rId17"/>
    <p:sldId id="270" r:id="rId18"/>
    <p:sldId id="274" r:id="rId19"/>
    <p:sldId id="275" r:id="rId20"/>
  </p:sldIdLst>
  <p:sldSz cx="9144000" cy="6858000" type="screen4x3"/>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a:srgbClr val="203064"/>
    <a:srgbClr val="1C6432"/>
    <a:srgbClr val="F3B6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42192"/>
  </p:normalViewPr>
  <p:slideViewPr>
    <p:cSldViewPr snapToGrid="0" snapToObjects="1">
      <p:cViewPr varScale="1">
        <p:scale>
          <a:sx n="49" d="100"/>
          <a:sy n="49" d="100"/>
        </p:scale>
        <p:origin x="404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aser" userId="047726709c4b708c" providerId="LiveId" clId="{8076FB85-A865-45CD-A9F8-A96B8C327CF6}"/>
    <pc:docChg chg="mod">
      <pc:chgData name="Catherine Kaser" userId="047726709c4b708c" providerId="LiveId" clId="{8076FB85-A865-45CD-A9F8-A96B8C327CF6}" dt="2024-07-18T00:04:17.507" v="0"/>
      <pc:docMkLst>
        <pc:docMk/>
      </pc:docMkLst>
    </pc:docChg>
  </pc:docChgLst>
  <pc:docChgLst>
    <pc:chgData name="Catherine Kaser" userId="047726709c4b708c" providerId="LiveId" clId="{717FF890-95E2-4E89-9090-AC7699E34672}"/>
    <pc:docChg chg="undo custSel addSld delSld modSld">
      <pc:chgData name="Catherine Kaser" userId="047726709c4b708c" providerId="LiveId" clId="{717FF890-95E2-4E89-9090-AC7699E34672}" dt="2024-07-01T16:44:49.515" v="644" actId="47"/>
      <pc:docMkLst>
        <pc:docMk/>
      </pc:docMkLst>
      <pc:sldChg chg="del">
        <pc:chgData name="Catherine Kaser" userId="047726709c4b708c" providerId="LiveId" clId="{717FF890-95E2-4E89-9090-AC7699E34672}" dt="2024-07-01T16:41:31.483" v="643" actId="47"/>
        <pc:sldMkLst>
          <pc:docMk/>
          <pc:sldMk cId="3459397652" sldId="256"/>
        </pc:sldMkLst>
      </pc:sldChg>
      <pc:sldChg chg="addSp modSp mod">
        <pc:chgData name="Catherine Kaser" userId="047726709c4b708c" providerId="LiveId" clId="{717FF890-95E2-4E89-9090-AC7699E34672}" dt="2024-06-19T19:05:35.880" v="572" actId="1076"/>
        <pc:sldMkLst>
          <pc:docMk/>
          <pc:sldMk cId="1194587306" sldId="257"/>
        </pc:sldMkLst>
        <pc:spChg chg="mod">
          <ac:chgData name="Catherine Kaser" userId="047726709c4b708c" providerId="LiveId" clId="{717FF890-95E2-4E89-9090-AC7699E34672}" dt="2024-06-19T19:04:35.673" v="570" actId="20577"/>
          <ac:spMkLst>
            <pc:docMk/>
            <pc:sldMk cId="1194587306" sldId="257"/>
            <ac:spMk id="3" creationId="{00000000-0000-0000-0000-000000000000}"/>
          </ac:spMkLst>
        </pc:spChg>
        <pc:picChg chg="add mod">
          <ac:chgData name="Catherine Kaser" userId="047726709c4b708c" providerId="LiveId" clId="{717FF890-95E2-4E89-9090-AC7699E34672}" dt="2024-06-19T19:05:35.880" v="572" actId="1076"/>
          <ac:picMkLst>
            <pc:docMk/>
            <pc:sldMk cId="1194587306" sldId="257"/>
            <ac:picMk id="2" creationId="{D4035705-7205-AE9C-68C6-447DB7D03F90}"/>
          </ac:picMkLst>
        </pc:picChg>
        <pc:picChg chg="add mod">
          <ac:chgData name="Catherine Kaser" userId="047726709c4b708c" providerId="LiveId" clId="{717FF890-95E2-4E89-9090-AC7699E34672}" dt="2024-06-19T19:05:23.523" v="571"/>
          <ac:picMkLst>
            <pc:docMk/>
            <pc:sldMk cId="1194587306" sldId="257"/>
            <ac:picMk id="4" creationId="{7AB2D8DE-CB85-5DBB-450D-CB632BAFC8ED}"/>
          </ac:picMkLst>
        </pc:picChg>
      </pc:sldChg>
      <pc:sldChg chg="addSp delSp modSp mod">
        <pc:chgData name="Catherine Kaser" userId="047726709c4b708c" providerId="LiveId" clId="{717FF890-95E2-4E89-9090-AC7699E34672}" dt="2024-06-19T19:05:41.694" v="573"/>
        <pc:sldMkLst>
          <pc:docMk/>
          <pc:sldMk cId="1513871208" sldId="261"/>
        </pc:sldMkLst>
        <pc:spChg chg="del mod">
          <ac:chgData name="Catherine Kaser" userId="047726709c4b708c" providerId="LiveId" clId="{717FF890-95E2-4E89-9090-AC7699E34672}" dt="2024-06-19T18:45:18.981" v="345" actId="478"/>
          <ac:spMkLst>
            <pc:docMk/>
            <pc:sldMk cId="1513871208" sldId="261"/>
            <ac:spMk id="3" creationId="{CB726705-47E0-425E-A647-FE0C9B1374FA}"/>
          </ac:spMkLst>
        </pc:spChg>
        <pc:spChg chg="add del mod">
          <ac:chgData name="Catherine Kaser" userId="047726709c4b708c" providerId="LiveId" clId="{717FF890-95E2-4E89-9090-AC7699E34672}" dt="2024-06-19T18:45:22.555" v="346" actId="478"/>
          <ac:spMkLst>
            <pc:docMk/>
            <pc:sldMk cId="1513871208" sldId="261"/>
            <ac:spMk id="4" creationId="{3A1F48B7-6F4C-CFFD-3078-8368F7DA7906}"/>
          </ac:spMkLst>
        </pc:spChg>
        <pc:spChg chg="del mod">
          <ac:chgData name="Catherine Kaser" userId="047726709c4b708c" providerId="LiveId" clId="{717FF890-95E2-4E89-9090-AC7699E34672}" dt="2024-06-19T18:44:59.441" v="343" actId="478"/>
          <ac:spMkLst>
            <pc:docMk/>
            <pc:sldMk cId="1513871208" sldId="261"/>
            <ac:spMk id="14" creationId="{6DF906DA-5AA2-40AD-BCE9-5AA2FAC46A1B}"/>
          </ac:spMkLst>
        </pc:spChg>
        <pc:picChg chg="add mod">
          <ac:chgData name="Catherine Kaser" userId="047726709c4b708c" providerId="LiveId" clId="{717FF890-95E2-4E89-9090-AC7699E34672}" dt="2024-06-19T19:05:41.694" v="573"/>
          <ac:picMkLst>
            <pc:docMk/>
            <pc:sldMk cId="1513871208" sldId="261"/>
            <ac:picMk id="6" creationId="{77C762AE-C732-926D-1375-4603C81CE78C}"/>
          </ac:picMkLst>
        </pc:picChg>
        <pc:picChg chg="mod">
          <ac:chgData name="Catherine Kaser" userId="047726709c4b708c" providerId="LiveId" clId="{717FF890-95E2-4E89-9090-AC7699E34672}" dt="2024-06-19T18:46:25.078" v="382" actId="1038"/>
          <ac:picMkLst>
            <pc:docMk/>
            <pc:sldMk cId="1513871208" sldId="261"/>
            <ac:picMk id="9" creationId="{52F58038-829C-49D5-86A2-237C051E9203}"/>
          </ac:picMkLst>
        </pc:picChg>
        <pc:picChg chg="mod">
          <ac:chgData name="Catherine Kaser" userId="047726709c4b708c" providerId="LiveId" clId="{717FF890-95E2-4E89-9090-AC7699E34672}" dt="2024-06-19T18:46:30.217" v="392" actId="1037"/>
          <ac:picMkLst>
            <pc:docMk/>
            <pc:sldMk cId="1513871208" sldId="261"/>
            <ac:picMk id="11" creationId="{54B0B98F-1F11-4717-ACB9-C172AAC4EE74}"/>
          </ac:picMkLst>
        </pc:picChg>
        <pc:picChg chg="mod">
          <ac:chgData name="Catherine Kaser" userId="047726709c4b708c" providerId="LiveId" clId="{717FF890-95E2-4E89-9090-AC7699E34672}" dt="2024-06-19T18:46:15.635" v="372" actId="1038"/>
          <ac:picMkLst>
            <pc:docMk/>
            <pc:sldMk cId="1513871208" sldId="261"/>
            <ac:picMk id="13" creationId="{F9553D12-15CA-4E66-8C6B-89B5DCB739D3}"/>
          </ac:picMkLst>
        </pc:picChg>
      </pc:sldChg>
      <pc:sldChg chg="addSp delSp modSp mod">
        <pc:chgData name="Catherine Kaser" userId="047726709c4b708c" providerId="LiveId" clId="{717FF890-95E2-4E89-9090-AC7699E34672}" dt="2024-06-19T19:02:26.507" v="540" actId="1037"/>
        <pc:sldMkLst>
          <pc:docMk/>
          <pc:sldMk cId="1424086994" sldId="262"/>
        </pc:sldMkLst>
        <pc:spChg chg="mod">
          <ac:chgData name="Catherine Kaser" userId="047726709c4b708c" providerId="LiveId" clId="{717FF890-95E2-4E89-9090-AC7699E34672}" dt="2024-06-19T18:59:24.309" v="536" actId="6549"/>
          <ac:spMkLst>
            <pc:docMk/>
            <pc:sldMk cId="1424086994" sldId="262"/>
            <ac:spMk id="6" creationId="{00D5EF9E-7E97-4899-9F4B-A24263E6FBFA}"/>
          </ac:spMkLst>
        </pc:spChg>
        <pc:picChg chg="del">
          <ac:chgData name="Catherine Kaser" userId="047726709c4b708c" providerId="LiveId" clId="{717FF890-95E2-4E89-9090-AC7699E34672}" dt="2024-06-19T17:57:43.599" v="0" actId="478"/>
          <ac:picMkLst>
            <pc:docMk/>
            <pc:sldMk cId="1424086994" sldId="262"/>
            <ac:picMk id="2" creationId="{00000000-0000-0000-0000-000000000000}"/>
          </ac:picMkLst>
        </pc:picChg>
        <pc:picChg chg="add del mod">
          <ac:chgData name="Catherine Kaser" userId="047726709c4b708c" providerId="LiveId" clId="{717FF890-95E2-4E89-9090-AC7699E34672}" dt="2024-06-19T17:59:32.951" v="2" actId="478"/>
          <ac:picMkLst>
            <pc:docMk/>
            <pc:sldMk cId="1424086994" sldId="262"/>
            <ac:picMk id="4" creationId="{D1B9C38A-B7EF-4FD2-58C3-2CDABD61D4FF}"/>
          </ac:picMkLst>
        </pc:picChg>
        <pc:picChg chg="add del mod">
          <ac:chgData name="Catherine Kaser" userId="047726709c4b708c" providerId="LiveId" clId="{717FF890-95E2-4E89-9090-AC7699E34672}" dt="2024-06-19T18:25:54.750" v="109" actId="478"/>
          <ac:picMkLst>
            <pc:docMk/>
            <pc:sldMk cId="1424086994" sldId="262"/>
            <ac:picMk id="7" creationId="{44D3657C-3AF5-8596-6BE5-DC30C18886ED}"/>
          </ac:picMkLst>
        </pc:picChg>
        <pc:picChg chg="add mod ord">
          <ac:chgData name="Catherine Kaser" userId="047726709c4b708c" providerId="LiveId" clId="{717FF890-95E2-4E89-9090-AC7699E34672}" dt="2024-06-19T19:02:26.507" v="540" actId="1037"/>
          <ac:picMkLst>
            <pc:docMk/>
            <pc:sldMk cId="1424086994" sldId="262"/>
            <ac:picMk id="9" creationId="{A6A42E7B-1D06-5E55-9FDA-EE878ADA74B2}"/>
          </ac:picMkLst>
        </pc:picChg>
        <pc:picChg chg="add mod">
          <ac:chgData name="Catherine Kaser" userId="047726709c4b708c" providerId="LiveId" clId="{717FF890-95E2-4E89-9090-AC7699E34672}" dt="2024-06-19T18:42:28.811" v="333" actId="931"/>
          <ac:picMkLst>
            <pc:docMk/>
            <pc:sldMk cId="1424086994" sldId="262"/>
            <ac:picMk id="11" creationId="{3C602158-4CA6-DEEB-A908-2E65669B9882}"/>
          </ac:picMkLst>
        </pc:picChg>
        <pc:picChg chg="add mod">
          <ac:chgData name="Catherine Kaser" userId="047726709c4b708c" providerId="LiveId" clId="{717FF890-95E2-4E89-9090-AC7699E34672}" dt="2024-06-19T18:44:13.018" v="338" actId="1076"/>
          <ac:picMkLst>
            <pc:docMk/>
            <pc:sldMk cId="1424086994" sldId="262"/>
            <ac:picMk id="13" creationId="{B579B9DC-0DB2-1F6C-0C91-60D49804A2F8}"/>
          </ac:picMkLst>
        </pc:picChg>
      </pc:sldChg>
      <pc:sldChg chg="addSp delSp modSp mod">
        <pc:chgData name="Catherine Kaser" userId="047726709c4b708c" providerId="LiveId" clId="{717FF890-95E2-4E89-9090-AC7699E34672}" dt="2024-06-19T19:05:44.571" v="574"/>
        <pc:sldMkLst>
          <pc:docMk/>
          <pc:sldMk cId="1978014443" sldId="263"/>
        </pc:sldMkLst>
        <pc:spChg chg="del">
          <ac:chgData name="Catherine Kaser" userId="047726709c4b708c" providerId="LiveId" clId="{717FF890-95E2-4E89-9090-AC7699E34672}" dt="2024-06-19T18:46:44.281" v="393" actId="478"/>
          <ac:spMkLst>
            <pc:docMk/>
            <pc:sldMk cId="1978014443" sldId="263"/>
            <ac:spMk id="3" creationId="{617C7654-096D-4460-9092-5D1EE3D87F24}"/>
          </ac:spMkLst>
        </pc:spChg>
        <pc:spChg chg="add del mod">
          <ac:chgData name="Catherine Kaser" userId="047726709c4b708c" providerId="LiveId" clId="{717FF890-95E2-4E89-9090-AC7699E34672}" dt="2024-06-19T18:46:46.562" v="394" actId="478"/>
          <ac:spMkLst>
            <pc:docMk/>
            <pc:sldMk cId="1978014443" sldId="263"/>
            <ac:spMk id="4" creationId="{928A09D6-50A6-663E-976B-E8E84C18A5A5}"/>
          </ac:spMkLst>
        </pc:spChg>
        <pc:picChg chg="add mod">
          <ac:chgData name="Catherine Kaser" userId="047726709c4b708c" providerId="LiveId" clId="{717FF890-95E2-4E89-9090-AC7699E34672}" dt="2024-06-19T18:47:15.926" v="401" actId="1076"/>
          <ac:picMkLst>
            <pc:docMk/>
            <pc:sldMk cId="1978014443" sldId="263"/>
            <ac:picMk id="7" creationId="{FCBEF368-27BB-252A-6AB1-9B4EB3D71451}"/>
          </ac:picMkLst>
        </pc:picChg>
        <pc:picChg chg="add mod">
          <ac:chgData name="Catherine Kaser" userId="047726709c4b708c" providerId="LiveId" clId="{717FF890-95E2-4E89-9090-AC7699E34672}" dt="2024-06-19T19:05:44.571" v="574"/>
          <ac:picMkLst>
            <pc:docMk/>
            <pc:sldMk cId="1978014443" sldId="263"/>
            <ac:picMk id="8" creationId="{A3DD6322-49A3-8C1E-ED78-7CB15C2A1B02}"/>
          </ac:picMkLst>
        </pc:picChg>
      </pc:sldChg>
      <pc:sldChg chg="addSp delSp modSp mod">
        <pc:chgData name="Catherine Kaser" userId="047726709c4b708c" providerId="LiveId" clId="{717FF890-95E2-4E89-9090-AC7699E34672}" dt="2024-06-19T19:13:36.831" v="616" actId="1076"/>
        <pc:sldMkLst>
          <pc:docMk/>
          <pc:sldMk cId="3674295867" sldId="264"/>
        </pc:sldMkLst>
        <pc:spChg chg="del">
          <ac:chgData name="Catherine Kaser" userId="047726709c4b708c" providerId="LiveId" clId="{717FF890-95E2-4E89-9090-AC7699E34672}" dt="2024-06-19T18:48:29.498" v="433" actId="478"/>
          <ac:spMkLst>
            <pc:docMk/>
            <pc:sldMk cId="3674295867" sldId="264"/>
            <ac:spMk id="2" creationId="{D13D41D2-4F09-404C-A19F-59616995DB88}"/>
          </ac:spMkLst>
        </pc:spChg>
        <pc:spChg chg="add del mod">
          <ac:chgData name="Catherine Kaser" userId="047726709c4b708c" providerId="LiveId" clId="{717FF890-95E2-4E89-9090-AC7699E34672}" dt="2024-06-19T18:48:33.319" v="434" actId="478"/>
          <ac:spMkLst>
            <pc:docMk/>
            <pc:sldMk cId="3674295867" sldId="264"/>
            <ac:spMk id="4" creationId="{AA6DEE78-22C8-7B25-46EC-1FBF7871E641}"/>
          </ac:spMkLst>
        </pc:spChg>
        <pc:spChg chg="mod">
          <ac:chgData name="Catherine Kaser" userId="047726709c4b708c" providerId="LiveId" clId="{717FF890-95E2-4E89-9090-AC7699E34672}" dt="2024-06-19T19:13:36.831" v="616" actId="1076"/>
          <ac:spMkLst>
            <pc:docMk/>
            <pc:sldMk cId="3674295867" sldId="264"/>
            <ac:spMk id="10" creationId="{3833CCB1-8BFE-4D67-A6EB-7637A3738CDD}"/>
          </ac:spMkLst>
        </pc:spChg>
        <pc:picChg chg="add mod">
          <ac:chgData name="Catherine Kaser" userId="047726709c4b708c" providerId="LiveId" clId="{717FF890-95E2-4E89-9090-AC7699E34672}" dt="2024-06-19T18:51:44.475" v="468" actId="1076"/>
          <ac:picMkLst>
            <pc:docMk/>
            <pc:sldMk cId="3674295867" sldId="264"/>
            <ac:picMk id="5" creationId="{4A2F2ED8-EA56-F236-17BC-AE8CA70AF603}"/>
          </ac:picMkLst>
        </pc:picChg>
        <pc:picChg chg="add mod">
          <ac:chgData name="Catherine Kaser" userId="047726709c4b708c" providerId="LiveId" clId="{717FF890-95E2-4E89-9090-AC7699E34672}" dt="2024-06-19T18:51:32.342" v="466" actId="1076"/>
          <ac:picMkLst>
            <pc:docMk/>
            <pc:sldMk cId="3674295867" sldId="264"/>
            <ac:picMk id="6" creationId="{5B35CCC6-583C-619A-12AB-FF636C8539B8}"/>
          </ac:picMkLst>
        </pc:picChg>
        <pc:picChg chg="add mod ord">
          <ac:chgData name="Catherine Kaser" userId="047726709c4b708c" providerId="LiveId" clId="{717FF890-95E2-4E89-9090-AC7699E34672}" dt="2024-06-19T18:51:36.156" v="467" actId="688"/>
          <ac:picMkLst>
            <pc:docMk/>
            <pc:sldMk cId="3674295867" sldId="264"/>
            <ac:picMk id="7" creationId="{EC217F54-7A7D-FCA5-520F-50B97B5E2E0C}"/>
          </ac:picMkLst>
        </pc:picChg>
        <pc:picChg chg="add mod">
          <ac:chgData name="Catherine Kaser" userId="047726709c4b708c" providerId="LiveId" clId="{717FF890-95E2-4E89-9090-AC7699E34672}" dt="2024-06-19T19:05:46.831" v="575"/>
          <ac:picMkLst>
            <pc:docMk/>
            <pc:sldMk cId="3674295867" sldId="264"/>
            <ac:picMk id="8" creationId="{0414926E-00CD-D7F9-4AC4-A086CFA8A9A7}"/>
          </ac:picMkLst>
        </pc:picChg>
        <pc:picChg chg="del">
          <ac:chgData name="Catherine Kaser" userId="047726709c4b708c" providerId="LiveId" clId="{717FF890-95E2-4E89-9090-AC7699E34672}" dt="2024-06-19T18:48:57.822" v="439" actId="478"/>
          <ac:picMkLst>
            <pc:docMk/>
            <pc:sldMk cId="3674295867" sldId="264"/>
            <ac:picMk id="3080" creationId="{DDBF693C-EEBE-4F12-96F7-E41943D19333}"/>
          </ac:picMkLst>
        </pc:picChg>
        <pc:picChg chg="del">
          <ac:chgData name="Catherine Kaser" userId="047726709c4b708c" providerId="LiveId" clId="{717FF890-95E2-4E89-9090-AC7699E34672}" dt="2024-06-19T18:48:35.264" v="435" actId="478"/>
          <ac:picMkLst>
            <pc:docMk/>
            <pc:sldMk cId="3674295867" sldId="264"/>
            <ac:picMk id="3084" creationId="{3D578C87-7639-4C75-BEAD-B9A692A9D0E7}"/>
          </ac:picMkLst>
        </pc:picChg>
        <pc:picChg chg="mod">
          <ac:chgData name="Catherine Kaser" userId="047726709c4b708c" providerId="LiveId" clId="{717FF890-95E2-4E89-9090-AC7699E34672}" dt="2024-06-19T18:50:38.668" v="456" actId="14100"/>
          <ac:picMkLst>
            <pc:docMk/>
            <pc:sldMk cId="3674295867" sldId="264"/>
            <ac:picMk id="3086" creationId="{FFAB72EE-DAB3-42C7-A390-0FE6252E31F5}"/>
          </ac:picMkLst>
        </pc:picChg>
        <pc:picChg chg="del">
          <ac:chgData name="Catherine Kaser" userId="047726709c4b708c" providerId="LiveId" clId="{717FF890-95E2-4E89-9090-AC7699E34672}" dt="2024-06-19T18:48:38.412" v="436" actId="478"/>
          <ac:picMkLst>
            <pc:docMk/>
            <pc:sldMk cId="3674295867" sldId="264"/>
            <ac:picMk id="3088" creationId="{C539D95F-BE23-42D7-BBC3-D645F19C9FC6}"/>
          </ac:picMkLst>
        </pc:picChg>
        <pc:picChg chg="mod">
          <ac:chgData name="Catherine Kaser" userId="047726709c4b708c" providerId="LiveId" clId="{717FF890-95E2-4E89-9090-AC7699E34672}" dt="2024-06-19T18:51:06.311" v="461" actId="171"/>
          <ac:picMkLst>
            <pc:docMk/>
            <pc:sldMk cId="3674295867" sldId="264"/>
            <ac:picMk id="3090" creationId="{F8C61511-4B52-4FDE-A794-7BD2C1D3B1F3}"/>
          </ac:picMkLst>
        </pc:picChg>
      </pc:sldChg>
      <pc:sldChg chg="addSp delSp modSp mod">
        <pc:chgData name="Catherine Kaser" userId="047726709c4b708c" providerId="LiveId" clId="{717FF890-95E2-4E89-9090-AC7699E34672}" dt="2024-06-19T19:12:48.282" v="613" actId="14100"/>
        <pc:sldMkLst>
          <pc:docMk/>
          <pc:sldMk cId="1194154187" sldId="265"/>
        </pc:sldMkLst>
        <pc:spChg chg="del mod">
          <ac:chgData name="Catherine Kaser" userId="047726709c4b708c" providerId="LiveId" clId="{717FF890-95E2-4E89-9090-AC7699E34672}" dt="2024-06-19T18:51:58.559" v="470" actId="478"/>
          <ac:spMkLst>
            <pc:docMk/>
            <pc:sldMk cId="1194154187" sldId="265"/>
            <ac:spMk id="3" creationId="{6788E7A2-7A4E-4B7A-996F-E8435DD45212}"/>
          </ac:spMkLst>
        </pc:spChg>
        <pc:spChg chg="add del mod">
          <ac:chgData name="Catherine Kaser" userId="047726709c4b708c" providerId="LiveId" clId="{717FF890-95E2-4E89-9090-AC7699E34672}" dt="2024-06-19T18:52:01.403" v="471" actId="478"/>
          <ac:spMkLst>
            <pc:docMk/>
            <pc:sldMk cId="1194154187" sldId="265"/>
            <ac:spMk id="4" creationId="{A84B9D78-909D-4BD3-BD9E-2D224243C632}"/>
          </ac:spMkLst>
        </pc:spChg>
        <pc:spChg chg="mod">
          <ac:chgData name="Catherine Kaser" userId="047726709c4b708c" providerId="LiveId" clId="{717FF890-95E2-4E89-9090-AC7699E34672}" dt="2024-06-19T19:12:48.282" v="613" actId="14100"/>
          <ac:spMkLst>
            <pc:docMk/>
            <pc:sldMk cId="1194154187" sldId="265"/>
            <ac:spMk id="5" creationId="{AA6747F5-3679-401E-A5BC-9B797834C807}"/>
          </ac:spMkLst>
        </pc:spChg>
        <pc:picChg chg="add mod">
          <ac:chgData name="Catherine Kaser" userId="047726709c4b708c" providerId="LiveId" clId="{717FF890-95E2-4E89-9090-AC7699E34672}" dt="2024-06-19T19:05:50.511" v="576"/>
          <ac:picMkLst>
            <pc:docMk/>
            <pc:sldMk cId="1194154187" sldId="265"/>
            <ac:picMk id="6" creationId="{E87C43AA-EB7E-40F5-B89E-6411D581672A}"/>
          </ac:picMkLst>
        </pc:picChg>
        <pc:picChg chg="mod">
          <ac:chgData name="Catherine Kaser" userId="047726709c4b708c" providerId="LiveId" clId="{717FF890-95E2-4E89-9090-AC7699E34672}" dt="2024-06-19T19:09:05.949" v="607" actId="1076"/>
          <ac:picMkLst>
            <pc:docMk/>
            <pc:sldMk cId="1194154187" sldId="265"/>
            <ac:picMk id="8" creationId="{20AF9A26-E34E-4D63-BC5F-12EB31A17793}"/>
          </ac:picMkLst>
        </pc:picChg>
        <pc:picChg chg="mod">
          <ac:chgData name="Catherine Kaser" userId="047726709c4b708c" providerId="LiveId" clId="{717FF890-95E2-4E89-9090-AC7699E34672}" dt="2024-06-19T19:08:55.629" v="605" actId="1076"/>
          <ac:picMkLst>
            <pc:docMk/>
            <pc:sldMk cId="1194154187" sldId="265"/>
            <ac:picMk id="4100" creationId="{958D46F3-2548-4907-AF39-10A0726165F6}"/>
          </ac:picMkLst>
        </pc:picChg>
      </pc:sldChg>
      <pc:sldChg chg="addSp delSp modSp mod">
        <pc:chgData name="Catherine Kaser" userId="047726709c4b708c" providerId="LiveId" clId="{717FF890-95E2-4E89-9090-AC7699E34672}" dt="2024-06-19T19:06:46.492" v="588"/>
        <pc:sldMkLst>
          <pc:docMk/>
          <pc:sldMk cId="919806392" sldId="266"/>
        </pc:sldMkLst>
        <pc:spChg chg="del">
          <ac:chgData name="Catherine Kaser" userId="047726709c4b708c" providerId="LiveId" clId="{717FF890-95E2-4E89-9090-AC7699E34672}" dt="2024-06-19T18:52:48.007" v="479" actId="478"/>
          <ac:spMkLst>
            <pc:docMk/>
            <pc:sldMk cId="919806392" sldId="266"/>
            <ac:spMk id="3" creationId="{A403F737-2C4C-4167-987C-8F2D6A5175E7}"/>
          </ac:spMkLst>
        </pc:spChg>
        <pc:spChg chg="add del mod">
          <ac:chgData name="Catherine Kaser" userId="047726709c4b708c" providerId="LiveId" clId="{717FF890-95E2-4E89-9090-AC7699E34672}" dt="2024-06-19T18:52:50.929" v="480" actId="478"/>
          <ac:spMkLst>
            <pc:docMk/>
            <pc:sldMk cId="919806392" sldId="266"/>
            <ac:spMk id="4" creationId="{3ECAEF3E-EFE3-4301-4336-68A45E6F53F2}"/>
          </ac:spMkLst>
        </pc:spChg>
        <pc:picChg chg="add mod">
          <ac:chgData name="Catherine Kaser" userId="047726709c4b708c" providerId="LiveId" clId="{717FF890-95E2-4E89-9090-AC7699E34672}" dt="2024-06-19T19:06:46.492" v="588"/>
          <ac:picMkLst>
            <pc:docMk/>
            <pc:sldMk cId="919806392" sldId="266"/>
            <ac:picMk id="6" creationId="{E6495D67-C51E-A687-0B98-2B717338F77E}"/>
          </ac:picMkLst>
        </pc:picChg>
        <pc:picChg chg="mod">
          <ac:chgData name="Catherine Kaser" userId="047726709c4b708c" providerId="LiveId" clId="{717FF890-95E2-4E89-9090-AC7699E34672}" dt="2024-06-19T18:52:55.324" v="481" actId="1076"/>
          <ac:picMkLst>
            <pc:docMk/>
            <pc:sldMk cId="919806392" sldId="266"/>
            <ac:picMk id="5122" creationId="{133E19F1-D79F-435A-A38C-3BCF69DAB1C2}"/>
          </ac:picMkLst>
        </pc:picChg>
      </pc:sldChg>
      <pc:sldChg chg="addSp delSp modSp mod">
        <pc:chgData name="Catherine Kaser" userId="047726709c4b708c" providerId="LiveId" clId="{717FF890-95E2-4E89-9090-AC7699E34672}" dt="2024-06-19T18:54:04.189" v="491" actId="171"/>
        <pc:sldMkLst>
          <pc:docMk/>
          <pc:sldMk cId="2258969922" sldId="267"/>
        </pc:sldMkLst>
        <pc:spChg chg="add del mod">
          <ac:chgData name="Catherine Kaser" userId="047726709c4b708c" providerId="LiveId" clId="{717FF890-95E2-4E89-9090-AC7699E34672}" dt="2024-06-19T18:53:30.173" v="487" actId="478"/>
          <ac:spMkLst>
            <pc:docMk/>
            <pc:sldMk cId="2258969922" sldId="267"/>
            <ac:spMk id="4" creationId="{EB5584F9-E6FE-11BF-D352-A7F98F5850BA}"/>
          </ac:spMkLst>
        </pc:spChg>
        <pc:spChg chg="del">
          <ac:chgData name="Catherine Kaser" userId="047726709c4b708c" providerId="LiveId" clId="{717FF890-95E2-4E89-9090-AC7699E34672}" dt="2024-06-19T18:53:19.982" v="486" actId="478"/>
          <ac:spMkLst>
            <pc:docMk/>
            <pc:sldMk cId="2258969922" sldId="267"/>
            <ac:spMk id="5" creationId="{067AEC9C-B01D-44D8-B0C7-E8AD6AEEFE62}"/>
          </ac:spMkLst>
        </pc:spChg>
        <pc:picChg chg="add mod">
          <ac:chgData name="Catherine Kaser" userId="047726709c4b708c" providerId="LiveId" clId="{717FF890-95E2-4E89-9090-AC7699E34672}" dt="2024-06-19T18:54:04.189" v="491" actId="171"/>
          <ac:picMkLst>
            <pc:docMk/>
            <pc:sldMk cId="2258969922" sldId="267"/>
            <ac:picMk id="2" creationId="{A0871A6D-9FDA-2BFC-DE7C-DFF71663C1DD}"/>
          </ac:picMkLst>
        </pc:picChg>
        <pc:picChg chg="del">
          <ac:chgData name="Catherine Kaser" userId="047726709c4b708c" providerId="LiveId" clId="{717FF890-95E2-4E89-9090-AC7699E34672}" dt="2024-06-19T18:53:09.260" v="482" actId="478"/>
          <ac:picMkLst>
            <pc:docMk/>
            <pc:sldMk cId="2258969922" sldId="267"/>
            <ac:picMk id="6148" creationId="{12ECF309-12A7-4F64-9882-4E2D56FD1275}"/>
          </ac:picMkLst>
        </pc:picChg>
      </pc:sldChg>
      <pc:sldChg chg="addSp modSp">
        <pc:chgData name="Catherine Kaser" userId="047726709c4b708c" providerId="LiveId" clId="{717FF890-95E2-4E89-9090-AC7699E34672}" dt="2024-06-19T19:06:57.961" v="592" actId="1076"/>
        <pc:sldMkLst>
          <pc:docMk/>
          <pc:sldMk cId="1540840297" sldId="268"/>
        </pc:sldMkLst>
        <pc:picChg chg="add mod">
          <ac:chgData name="Catherine Kaser" userId="047726709c4b708c" providerId="LiveId" clId="{717FF890-95E2-4E89-9090-AC7699E34672}" dt="2024-06-19T19:06:50.308" v="589"/>
          <ac:picMkLst>
            <pc:docMk/>
            <pc:sldMk cId="1540840297" sldId="268"/>
            <ac:picMk id="2" creationId="{06039D9D-12E2-7A6D-51D5-FF78F9BC172C}"/>
          </ac:picMkLst>
        </pc:picChg>
        <pc:picChg chg="mod">
          <ac:chgData name="Catherine Kaser" userId="047726709c4b708c" providerId="LiveId" clId="{717FF890-95E2-4E89-9090-AC7699E34672}" dt="2024-06-19T19:06:57.961" v="592" actId="1076"/>
          <ac:picMkLst>
            <pc:docMk/>
            <pc:sldMk cId="1540840297" sldId="268"/>
            <ac:picMk id="7170" creationId="{7050B3B7-AEE8-431A-8C15-D9956622022E}"/>
          </ac:picMkLst>
        </pc:picChg>
      </pc:sldChg>
      <pc:sldChg chg="addSp delSp modSp del mod modShow">
        <pc:chgData name="Catherine Kaser" userId="047726709c4b708c" providerId="LiveId" clId="{717FF890-95E2-4E89-9090-AC7699E34672}" dt="2024-07-01T16:44:49.515" v="644" actId="47"/>
        <pc:sldMkLst>
          <pc:docMk/>
          <pc:sldMk cId="3612126395" sldId="269"/>
        </pc:sldMkLst>
        <pc:spChg chg="del">
          <ac:chgData name="Catherine Kaser" userId="047726709c4b708c" providerId="LiveId" clId="{717FF890-95E2-4E89-9090-AC7699E34672}" dt="2024-06-19T18:54:47.130" v="492" actId="478"/>
          <ac:spMkLst>
            <pc:docMk/>
            <pc:sldMk cId="3612126395" sldId="269"/>
            <ac:spMk id="3" creationId="{66882A38-9157-4B32-9D5B-8ABC80D087A1}"/>
          </ac:spMkLst>
        </pc:spChg>
        <pc:spChg chg="add del mod">
          <ac:chgData name="Catherine Kaser" userId="047726709c4b708c" providerId="LiveId" clId="{717FF890-95E2-4E89-9090-AC7699E34672}" dt="2024-06-19T18:54:49.531" v="493" actId="478"/>
          <ac:spMkLst>
            <pc:docMk/>
            <pc:sldMk cId="3612126395" sldId="269"/>
            <ac:spMk id="4" creationId="{88EC91DB-4784-F56A-35C3-F17CEFDAECF7}"/>
          </ac:spMkLst>
        </pc:spChg>
        <pc:picChg chg="add mod">
          <ac:chgData name="Catherine Kaser" userId="047726709c4b708c" providerId="LiveId" clId="{717FF890-95E2-4E89-9090-AC7699E34672}" dt="2024-06-19T19:07:03.557" v="593"/>
          <ac:picMkLst>
            <pc:docMk/>
            <pc:sldMk cId="3612126395" sldId="269"/>
            <ac:picMk id="5" creationId="{A5DB5B69-EE21-0508-4159-0173EC5E5E2A}"/>
          </ac:picMkLst>
        </pc:picChg>
        <pc:picChg chg="mod">
          <ac:chgData name="Catherine Kaser" userId="047726709c4b708c" providerId="LiveId" clId="{717FF890-95E2-4E89-9090-AC7699E34672}" dt="2024-06-19T18:54:53.422" v="494" actId="1076"/>
          <ac:picMkLst>
            <pc:docMk/>
            <pc:sldMk cId="3612126395" sldId="269"/>
            <ac:picMk id="9" creationId="{D5045BD3-7B53-4E12-8EF2-BE3B491D14A0}"/>
          </ac:picMkLst>
        </pc:picChg>
      </pc:sldChg>
      <pc:sldChg chg="addSp delSp modSp mod">
        <pc:chgData name="Catherine Kaser" userId="047726709c4b708c" providerId="LiveId" clId="{717FF890-95E2-4E89-9090-AC7699E34672}" dt="2024-06-19T19:07:46.489" v="599"/>
        <pc:sldMkLst>
          <pc:docMk/>
          <pc:sldMk cId="2038725024" sldId="270"/>
        </pc:sldMkLst>
        <pc:spChg chg="del">
          <ac:chgData name="Catherine Kaser" userId="047726709c4b708c" providerId="LiveId" clId="{717FF890-95E2-4E89-9090-AC7699E34672}" dt="2024-06-19T18:58:13.951" v="529" actId="478"/>
          <ac:spMkLst>
            <pc:docMk/>
            <pc:sldMk cId="2038725024" sldId="270"/>
            <ac:spMk id="3" creationId="{6C035AB4-37A8-469F-96C6-B074B8B757EB}"/>
          </ac:spMkLst>
        </pc:spChg>
        <pc:spChg chg="add del mod">
          <ac:chgData name="Catherine Kaser" userId="047726709c4b708c" providerId="LiveId" clId="{717FF890-95E2-4E89-9090-AC7699E34672}" dt="2024-06-19T18:58:16.719" v="530" actId="478"/>
          <ac:spMkLst>
            <pc:docMk/>
            <pc:sldMk cId="2038725024" sldId="270"/>
            <ac:spMk id="5" creationId="{3BD36063-8BF9-2227-72A4-D20F30F69793}"/>
          </ac:spMkLst>
        </pc:spChg>
        <pc:picChg chg="add mod">
          <ac:chgData name="Catherine Kaser" userId="047726709c4b708c" providerId="LiveId" clId="{717FF890-95E2-4E89-9090-AC7699E34672}" dt="2024-06-19T19:07:46.489" v="599"/>
          <ac:picMkLst>
            <pc:docMk/>
            <pc:sldMk cId="2038725024" sldId="270"/>
            <ac:picMk id="6" creationId="{B8AAC725-DD6F-521E-2C36-5BC175E5260A}"/>
          </ac:picMkLst>
        </pc:picChg>
        <pc:picChg chg="mod">
          <ac:chgData name="Catherine Kaser" userId="047726709c4b708c" providerId="LiveId" clId="{717FF890-95E2-4E89-9090-AC7699E34672}" dt="2024-06-19T18:58:31.727" v="533" actId="14100"/>
          <ac:picMkLst>
            <pc:docMk/>
            <pc:sldMk cId="2038725024" sldId="270"/>
            <ac:picMk id="9" creationId="{2B98CE5E-902F-466C-85B0-3730317253F6}"/>
          </ac:picMkLst>
        </pc:picChg>
      </pc:sldChg>
      <pc:sldChg chg="addSp modSp mod">
        <pc:chgData name="Catherine Kaser" userId="047726709c4b708c" providerId="LiveId" clId="{717FF890-95E2-4E89-9090-AC7699E34672}" dt="2024-06-19T19:07:34.797" v="596" actId="1076"/>
        <pc:sldMkLst>
          <pc:docMk/>
          <pc:sldMk cId="4161277878" sldId="271"/>
        </pc:sldMkLst>
        <pc:spChg chg="mod">
          <ac:chgData name="Catherine Kaser" userId="047726709c4b708c" providerId="LiveId" clId="{717FF890-95E2-4E89-9090-AC7699E34672}" dt="2024-06-19T18:57:58.013" v="528" actId="20577"/>
          <ac:spMkLst>
            <pc:docMk/>
            <pc:sldMk cId="4161277878" sldId="271"/>
            <ac:spMk id="3" creationId="{965509C2-60E5-4E7F-AB78-00DB2FF4490D}"/>
          </ac:spMkLst>
        </pc:spChg>
        <pc:picChg chg="add mod">
          <ac:chgData name="Catherine Kaser" userId="047726709c4b708c" providerId="LiveId" clId="{717FF890-95E2-4E89-9090-AC7699E34672}" dt="2024-06-19T19:07:07.356" v="594"/>
          <ac:picMkLst>
            <pc:docMk/>
            <pc:sldMk cId="4161277878" sldId="271"/>
            <ac:picMk id="2" creationId="{8A896BE9-140B-FC39-449C-1B6C992D556B}"/>
          </ac:picMkLst>
        </pc:picChg>
        <pc:picChg chg="mod">
          <ac:chgData name="Catherine Kaser" userId="047726709c4b708c" providerId="LiveId" clId="{717FF890-95E2-4E89-9090-AC7699E34672}" dt="2024-06-19T19:07:34.797" v="596" actId="1076"/>
          <ac:picMkLst>
            <pc:docMk/>
            <pc:sldMk cId="4161277878" sldId="271"/>
            <ac:picMk id="8" creationId="{9DD1AC85-6B68-44F5-AA4D-BA79D400F5A9}"/>
          </ac:picMkLst>
        </pc:picChg>
      </pc:sldChg>
      <pc:sldChg chg="addSp delSp modSp mod">
        <pc:chgData name="Catherine Kaser" userId="047726709c4b708c" providerId="LiveId" clId="{717FF890-95E2-4E89-9090-AC7699E34672}" dt="2024-06-19T19:07:42.173" v="597"/>
        <pc:sldMkLst>
          <pc:docMk/>
          <pc:sldMk cId="751985805" sldId="272"/>
        </pc:sldMkLst>
        <pc:spChg chg="del">
          <ac:chgData name="Catherine Kaser" userId="047726709c4b708c" providerId="LiveId" clId="{717FF890-95E2-4E89-9090-AC7699E34672}" dt="2024-06-19T18:56:08.013" v="508" actId="478"/>
          <ac:spMkLst>
            <pc:docMk/>
            <pc:sldMk cId="751985805" sldId="272"/>
            <ac:spMk id="3" creationId="{AFE2AD12-0155-49F8-A820-E91B62CBD2A9}"/>
          </ac:spMkLst>
        </pc:spChg>
        <pc:spChg chg="add del mod">
          <ac:chgData name="Catherine Kaser" userId="047726709c4b708c" providerId="LiveId" clId="{717FF890-95E2-4E89-9090-AC7699E34672}" dt="2024-06-19T18:56:09.769" v="509" actId="478"/>
          <ac:spMkLst>
            <pc:docMk/>
            <pc:sldMk cId="751985805" sldId="272"/>
            <ac:spMk id="5" creationId="{80584D95-A075-3478-48BF-90FAB7FF418A}"/>
          </ac:spMkLst>
        </pc:spChg>
        <pc:picChg chg="add mod">
          <ac:chgData name="Catherine Kaser" userId="047726709c4b708c" providerId="LiveId" clId="{717FF890-95E2-4E89-9090-AC7699E34672}" dt="2024-06-19T19:07:42.173" v="597"/>
          <ac:picMkLst>
            <pc:docMk/>
            <pc:sldMk cId="751985805" sldId="272"/>
            <ac:picMk id="6" creationId="{B03DF005-5323-AF24-70E6-4EEC06F229A4}"/>
          </ac:picMkLst>
        </pc:picChg>
        <pc:picChg chg="mod">
          <ac:chgData name="Catherine Kaser" userId="047726709c4b708c" providerId="LiveId" clId="{717FF890-95E2-4E89-9090-AC7699E34672}" dt="2024-06-19T18:56:21.143" v="512" actId="1076"/>
          <ac:picMkLst>
            <pc:docMk/>
            <pc:sldMk cId="751985805" sldId="272"/>
            <ac:picMk id="8" creationId="{6221EDF0-5A18-41C9-BF21-C167A559B3CD}"/>
          </ac:picMkLst>
        </pc:picChg>
      </pc:sldChg>
      <pc:sldChg chg="addSp modSp mod">
        <pc:chgData name="Catherine Kaser" userId="047726709c4b708c" providerId="LiveId" clId="{717FF890-95E2-4E89-9090-AC7699E34672}" dt="2024-06-19T19:07:59.152" v="600" actId="1076"/>
        <pc:sldMkLst>
          <pc:docMk/>
          <pc:sldMk cId="2096592445" sldId="273"/>
        </pc:sldMkLst>
        <pc:spChg chg="mod">
          <ac:chgData name="Catherine Kaser" userId="047726709c4b708c" providerId="LiveId" clId="{717FF890-95E2-4E89-9090-AC7699E34672}" dt="2024-06-19T18:57:46.465" v="526" actId="14100"/>
          <ac:spMkLst>
            <pc:docMk/>
            <pc:sldMk cId="2096592445" sldId="273"/>
            <ac:spMk id="3" creationId="{C7618874-C8F9-4048-BCAD-628422F24583}"/>
          </ac:spMkLst>
        </pc:spChg>
        <pc:picChg chg="add mod">
          <ac:chgData name="Catherine Kaser" userId="047726709c4b708c" providerId="LiveId" clId="{717FF890-95E2-4E89-9090-AC7699E34672}" dt="2024-06-19T19:07:44.225" v="598"/>
          <ac:picMkLst>
            <pc:docMk/>
            <pc:sldMk cId="2096592445" sldId="273"/>
            <ac:picMk id="2" creationId="{9E6ACDD7-F4BE-23F5-8D90-E58F4CE3B1C4}"/>
          </ac:picMkLst>
        </pc:picChg>
        <pc:picChg chg="mod">
          <ac:chgData name="Catherine Kaser" userId="047726709c4b708c" providerId="LiveId" clId="{717FF890-95E2-4E89-9090-AC7699E34672}" dt="2024-06-19T19:07:59.152" v="600" actId="1076"/>
          <ac:picMkLst>
            <pc:docMk/>
            <pc:sldMk cId="2096592445" sldId="273"/>
            <ac:picMk id="8" creationId="{04377E80-BD78-41CE-9A36-777B302CF50D}"/>
          </ac:picMkLst>
        </pc:picChg>
      </pc:sldChg>
      <pc:sldChg chg="addSp delSp modSp mod">
        <pc:chgData name="Catherine Kaser" userId="047726709c4b708c" providerId="LiveId" clId="{717FF890-95E2-4E89-9090-AC7699E34672}" dt="2024-06-19T18:58:54.279" v="535" actId="478"/>
        <pc:sldMkLst>
          <pc:docMk/>
          <pc:sldMk cId="1228764153" sldId="274"/>
        </pc:sldMkLst>
        <pc:spChg chg="del">
          <ac:chgData name="Catherine Kaser" userId="047726709c4b708c" providerId="LiveId" clId="{717FF890-95E2-4E89-9090-AC7699E34672}" dt="2024-06-19T18:58:43.593" v="534" actId="478"/>
          <ac:spMkLst>
            <pc:docMk/>
            <pc:sldMk cId="1228764153" sldId="274"/>
            <ac:spMk id="3" creationId="{230D8200-B376-448B-A4B4-E176DAF73766}"/>
          </ac:spMkLst>
        </pc:spChg>
        <pc:spChg chg="add del mod">
          <ac:chgData name="Catherine Kaser" userId="047726709c4b708c" providerId="LiveId" clId="{717FF890-95E2-4E89-9090-AC7699E34672}" dt="2024-06-19T18:58:54.279" v="535" actId="478"/>
          <ac:spMkLst>
            <pc:docMk/>
            <pc:sldMk cId="1228764153" sldId="274"/>
            <ac:spMk id="5" creationId="{83AEAEF2-4B13-73C7-CD2C-9055B0083F3C}"/>
          </ac:spMkLst>
        </pc:spChg>
      </pc:sldChg>
      <pc:sldChg chg="addSp delSp modSp mod">
        <pc:chgData name="Catherine Kaser" userId="047726709c4b708c" providerId="LiveId" clId="{717FF890-95E2-4E89-9090-AC7699E34672}" dt="2024-06-19T18:40:44.880" v="320" actId="1076"/>
        <pc:sldMkLst>
          <pc:docMk/>
          <pc:sldMk cId="0" sldId="275"/>
        </pc:sldMkLst>
        <pc:spChg chg="add del mod">
          <ac:chgData name="Catherine Kaser" userId="047726709c4b708c" providerId="LiveId" clId="{717FF890-95E2-4E89-9090-AC7699E34672}" dt="2024-06-19T18:37:22.131" v="265" actId="478"/>
          <ac:spMkLst>
            <pc:docMk/>
            <pc:sldMk cId="0" sldId="275"/>
            <ac:spMk id="2" creationId="{A0A7BE24-8192-1C64-C617-DA3777636B6D}"/>
          </ac:spMkLst>
        </pc:spChg>
        <pc:spChg chg="add mod">
          <ac:chgData name="Catherine Kaser" userId="047726709c4b708c" providerId="LiveId" clId="{717FF890-95E2-4E89-9090-AC7699E34672}" dt="2024-06-19T18:40:44.880" v="320" actId="1076"/>
          <ac:spMkLst>
            <pc:docMk/>
            <pc:sldMk cId="0" sldId="275"/>
            <ac:spMk id="3" creationId="{55264E73-58FB-EFC8-BE93-E1C21CF2DB44}"/>
          </ac:spMkLst>
        </pc:spChg>
      </pc:sldChg>
      <pc:sldChg chg="modSp add mod">
        <pc:chgData name="Catherine Kaser" userId="047726709c4b708c" providerId="LiveId" clId="{717FF890-95E2-4E89-9090-AC7699E34672}" dt="2024-07-01T16:41:27.901" v="642" actId="20577"/>
        <pc:sldMkLst>
          <pc:docMk/>
          <pc:sldMk cId="0" sldId="290"/>
        </pc:sldMkLst>
        <pc:spChg chg="mod">
          <ac:chgData name="Catherine Kaser" userId="047726709c4b708c" providerId="LiveId" clId="{717FF890-95E2-4E89-9090-AC7699E34672}" dt="2024-07-01T16:41:27.901" v="642" actId="20577"/>
          <ac:spMkLst>
            <pc:docMk/>
            <pc:sldMk cId="0" sldId="290"/>
            <ac:spMk id="6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A219F-61BF-481D-9D11-EED6A5328274}" type="datetimeFigureOut">
              <a:rPr lang="en-US" smtClean="0"/>
              <a:t>5/5/25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7F7F6C-C811-4F02-826C-D2230E93FD78}" type="slidenum">
              <a:rPr lang="en-US" smtClean="0"/>
              <a:t>‹#›</a:t>
            </a:fld>
            <a:endParaRPr lang="en-US"/>
          </a:p>
        </p:txBody>
      </p:sp>
    </p:spTree>
    <p:extLst>
      <p:ext uri="{BB962C8B-B14F-4D97-AF65-F5344CB8AC3E}">
        <p14:creationId xmlns:p14="http://schemas.microsoft.com/office/powerpoint/2010/main" val="1171735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1200150" y="703263"/>
            <a:ext cx="4686300" cy="3514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708660" y="4451985"/>
            <a:ext cx="5669280" cy="4217670"/>
          </a:xfrm>
          <a:prstGeom prst="rect">
            <a:avLst/>
          </a:prstGeom>
          <a:noFill/>
          <a:ln>
            <a:noFill/>
          </a:ln>
        </p:spPr>
        <p:txBody>
          <a:bodyPr spcFirstLastPara="1" wrap="square" lIns="94025" tIns="94025" rIns="94025" bIns="94025" anchor="t" anchorCtr="0">
            <a:noAutofit/>
          </a:bodyPr>
          <a:lstStyle/>
          <a:p>
            <a:pPr>
              <a:buNone/>
            </a:pPr>
            <a:r>
              <a:rPr lang="en-US" sz="1600" dirty="0">
                <a:solidFill>
                  <a:srgbClr val="000000"/>
                </a:solidFill>
                <a:effectLst/>
                <a:latin typeface="Arial" panose="020B0604020202020204" pitchFamily="34" charset="0"/>
              </a:rPr>
              <a:t>Throughout the Wood Badge course, there are many opportunities to discover more about ourselves, share similarities with patrol members, and value the differences in others. Effective communication techniques are critical to our professional success and in all aspects of our daily lives. When things are not working properly in our Scouting units, it can often be a result of poor communication. In our fast-paced world, it is vital that we become very deliberate about communicating with others the way they want to be communicated with, no matter what the method.</a:t>
            </a:r>
          </a:p>
          <a:p>
            <a:pPr marL="457200" lvl="0" indent="-228600" algn="l" rtl="0">
              <a:lnSpc>
                <a:spcPct val="100000"/>
              </a:lnSpc>
              <a:spcBef>
                <a:spcPts val="0"/>
              </a:spcBef>
              <a:spcAft>
                <a:spcPts val="0"/>
              </a:spcAft>
              <a:buSzPts val="1100"/>
              <a:buNone/>
            </a:pPr>
            <a:endParaRPr sz="1600" dirty="0"/>
          </a:p>
        </p:txBody>
      </p:sp>
    </p:spTree>
    <p:extLst>
      <p:ext uri="{BB962C8B-B14F-4D97-AF65-F5344CB8AC3E}">
        <p14:creationId xmlns:p14="http://schemas.microsoft.com/office/powerpoint/2010/main" val="3262805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 Common Ground</a:t>
            </a:r>
          </a:p>
          <a:p>
            <a:r>
              <a:rPr lang="en-US" dirty="0"/>
              <a:t>Den chiefs: For discussion, ask participants what they think it means to find common ground,</a:t>
            </a:r>
          </a:p>
          <a:p>
            <a:r>
              <a:rPr lang="en-US" dirty="0"/>
              <a:t>and if they can think of any examples of how this technique has worked for them.</a:t>
            </a:r>
          </a:p>
          <a:p>
            <a:r>
              <a:rPr lang="en-US" dirty="0"/>
              <a:t>Later today, you will experience another Wood Badge presentation, “Include and Optimize</a:t>
            </a:r>
          </a:p>
          <a:p>
            <a:r>
              <a:rPr lang="en-US" dirty="0"/>
              <a:t>Diverse Talent,” and within your den/patrol, you will play the “Getting to Know You”</a:t>
            </a:r>
          </a:p>
          <a:p>
            <a:r>
              <a:rPr lang="en-US" dirty="0"/>
              <a:t>game. These will be opportunities for you to think about valuing the diverse makeup of</a:t>
            </a:r>
          </a:p>
          <a:p>
            <a:r>
              <a:rPr lang="en-US" dirty="0"/>
              <a:t>your team and to learn about each other. It is important to also reflect on the diversity of</a:t>
            </a:r>
          </a:p>
          <a:p>
            <a:r>
              <a:rPr lang="en-US" dirty="0"/>
              <a:t>individuals in your Scouting unit back home and seek ways to be inclusive and</a:t>
            </a:r>
          </a:p>
          <a:p>
            <a:r>
              <a:rPr lang="en-US" dirty="0"/>
              <a:t>appreciate their talents.</a:t>
            </a:r>
          </a:p>
          <a:p>
            <a:r>
              <a:rPr lang="en-US" dirty="0"/>
              <a:t>The more we know about one another, the greater the common experience that we share, and</a:t>
            </a:r>
          </a:p>
          <a:p>
            <a:r>
              <a:rPr lang="en-US" dirty="0"/>
              <a:t>the easier communication becomes.</a:t>
            </a:r>
          </a:p>
          <a:p>
            <a:r>
              <a:rPr lang="en-US" dirty="0"/>
              <a:t>Be Sincere</a:t>
            </a:r>
          </a:p>
          <a:p>
            <a:r>
              <a:rPr lang="en-US" dirty="0"/>
              <a:t>Sincerity can make a difference in our efforts to communicate with others. A speaker must care</a:t>
            </a:r>
          </a:p>
          <a:p>
            <a:r>
              <a:rPr lang="en-US" dirty="0"/>
              <a:t>about the message and care about the receiver of that message. Otherwise, there is no</a:t>
            </a:r>
          </a:p>
          <a:p>
            <a:r>
              <a:rPr lang="en-US" dirty="0"/>
              <a:t>point in passing it along.</a:t>
            </a:r>
          </a:p>
          <a:p>
            <a:r>
              <a:rPr lang="en-US" dirty="0"/>
              <a:t>Establish Authority</a:t>
            </a:r>
          </a:p>
          <a:p>
            <a:r>
              <a:rPr lang="en-US" dirty="0"/>
              <a:t>A speaker should know what they are talking about. There may be times when a speaker is not</a:t>
            </a:r>
          </a:p>
          <a:p>
            <a:r>
              <a:rPr lang="en-US" dirty="0"/>
              <a:t>an expert in a subject. What becomes important then is the willingness to learn along</a:t>
            </a:r>
          </a:p>
          <a:p>
            <a:r>
              <a:rPr lang="en-US" dirty="0"/>
              <a:t>with a group. For example, a Scout leader who knows nothing about constellations can</a:t>
            </a:r>
          </a:p>
          <a:p>
            <a:r>
              <a:rPr lang="en-US" dirty="0"/>
              <a:t>bring a star chart along on a campout. “I can’t tell the difference between the Big Dipper</a:t>
            </a:r>
          </a:p>
          <a:p>
            <a:r>
              <a:rPr lang="en-US" dirty="0"/>
              <a:t>and the moon,” they explain, “but I’d sure like to learn. Let’s figure this out together.”</a:t>
            </a:r>
          </a:p>
          <a:p>
            <a:r>
              <a:rPr lang="en-US" dirty="0"/>
              <a:t>In order to avoid losing credibility, a speaker should learn to be comfortable saying, “I don’t</a:t>
            </a:r>
          </a:p>
          <a:p>
            <a:r>
              <a:rPr lang="en-US" dirty="0"/>
              <a:t>know the answer, but I will find out.”</a:t>
            </a:r>
          </a:p>
          <a:p>
            <a:r>
              <a:rPr lang="en-US" dirty="0"/>
              <a:t>While their technical skill in this area may not be high, ability as a communicator permits them to</a:t>
            </a:r>
          </a:p>
          <a:p>
            <a:r>
              <a:rPr lang="en-US" dirty="0"/>
              <a:t>maintain authority while engaging Scouts in an interesting and worthwhile learning</a:t>
            </a:r>
          </a:p>
          <a:p>
            <a:r>
              <a:rPr lang="en-US" dirty="0"/>
              <a:t>experience.</a:t>
            </a:r>
          </a:p>
          <a:p>
            <a:endParaRPr lang="en-US" dirty="0"/>
          </a:p>
          <a:p>
            <a:r>
              <a:rPr lang="en-US" dirty="0"/>
              <a:t>Communicate Clearly</a:t>
            </a:r>
          </a:p>
          <a:p>
            <a:r>
              <a:rPr lang="en-US" dirty="0"/>
              <a:t>Speakers who care about their messages and care about their audiences are likely to</a:t>
            </a:r>
          </a:p>
          <a:p>
            <a:r>
              <a:rPr lang="en-US" dirty="0"/>
              <a:t>communicate clearly. Communicating clearly includes using words, volume, and pace</a:t>
            </a:r>
          </a:p>
          <a:p>
            <a:r>
              <a:rPr lang="en-US" dirty="0"/>
              <a:t>that your audience can understand. Don’t use big, fancy words if a simpler explanation is</a:t>
            </a:r>
          </a:p>
          <a:p>
            <a:r>
              <a:rPr lang="en-US" dirty="0"/>
              <a:t>all you need to get the message across. For certain subjects, communicating clearly can</a:t>
            </a:r>
          </a:p>
          <a:p>
            <a:r>
              <a:rPr lang="en-US" dirty="0"/>
              <a:t>also include effective visual aids, because not everyone gets the message most clearly</a:t>
            </a:r>
          </a:p>
          <a:p>
            <a:r>
              <a:rPr lang="en-US" dirty="0"/>
              <a:t>through listening. If you deliberately try to hide part of a message or twist the truth, you</a:t>
            </a:r>
          </a:p>
          <a:p>
            <a:r>
              <a:rPr lang="en-US" dirty="0"/>
              <a:t>will create fuzziness and confusion, and you might lose the listener’s trust.</a:t>
            </a:r>
          </a:p>
        </p:txBody>
      </p:sp>
      <p:sp>
        <p:nvSpPr>
          <p:cNvPr id="4" name="Slide Number Placeholder 3"/>
          <p:cNvSpPr>
            <a:spLocks noGrp="1"/>
          </p:cNvSpPr>
          <p:nvPr>
            <p:ph type="sldNum" sz="quarter" idx="5"/>
          </p:nvPr>
        </p:nvSpPr>
        <p:spPr/>
        <p:txBody>
          <a:bodyPr/>
          <a:lstStyle/>
          <a:p>
            <a:fld id="{997F7F6C-C811-4F02-826C-D2230E93FD78}" type="slidenum">
              <a:rPr lang="en-US" smtClean="0"/>
              <a:t>10</a:t>
            </a:fld>
            <a:endParaRPr lang="en-US"/>
          </a:p>
        </p:txBody>
      </p:sp>
    </p:spTree>
    <p:extLst>
      <p:ext uri="{BB962C8B-B14F-4D97-AF65-F5344CB8AC3E}">
        <p14:creationId xmlns:p14="http://schemas.microsoft.com/office/powerpoint/2010/main" val="211930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a:t>
            </a:r>
          </a:p>
          <a:p>
            <a:r>
              <a:rPr lang="en-US" dirty="0"/>
              <a:t>● Is a tool of leadership.</a:t>
            </a:r>
          </a:p>
          <a:p>
            <a:r>
              <a:rPr lang="en-US" dirty="0"/>
              <a:t>● Is essential to effective teams.</a:t>
            </a:r>
          </a:p>
          <a:p>
            <a:r>
              <a:rPr lang="en-US" dirty="0"/>
              <a:t>● Happens in the “common ground.”</a:t>
            </a:r>
          </a:p>
          <a:p>
            <a:r>
              <a:rPr lang="en-US" dirty="0"/>
              <a:t>● Should be clear and concise.</a:t>
            </a:r>
          </a:p>
          <a:p>
            <a:r>
              <a:rPr lang="en-US" dirty="0"/>
              <a:t>● May be written, verbal, nonverbal, and virtual.</a:t>
            </a:r>
          </a:p>
        </p:txBody>
      </p:sp>
      <p:sp>
        <p:nvSpPr>
          <p:cNvPr id="4" name="Slide Number Placeholder 3"/>
          <p:cNvSpPr>
            <a:spLocks noGrp="1"/>
          </p:cNvSpPr>
          <p:nvPr>
            <p:ph type="sldNum" sz="quarter" idx="5"/>
          </p:nvPr>
        </p:nvSpPr>
        <p:spPr/>
        <p:txBody>
          <a:bodyPr/>
          <a:lstStyle/>
          <a:p>
            <a:fld id="{997F7F6C-C811-4F02-826C-D2230E93FD78}" type="slidenum">
              <a:rPr lang="en-US" smtClean="0"/>
              <a:t>11</a:t>
            </a:fld>
            <a:endParaRPr lang="en-US"/>
          </a:p>
        </p:txBody>
      </p:sp>
    </p:spTree>
    <p:extLst>
      <p:ext uri="{BB962C8B-B14F-4D97-AF65-F5344CB8AC3E}">
        <p14:creationId xmlns:p14="http://schemas.microsoft.com/office/powerpoint/2010/main" val="417732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key points to remember:</a:t>
            </a:r>
          </a:p>
          <a:p>
            <a:r>
              <a:rPr lang="en-US" dirty="0"/>
              <a:t>● Sender and receiver must consider each other.</a:t>
            </a:r>
          </a:p>
          <a:p>
            <a:r>
              <a:rPr lang="en-US" dirty="0"/>
              <a:t>● Virtual communication can be powerful and has an immediate impact.</a:t>
            </a:r>
          </a:p>
          <a:p>
            <a:r>
              <a:rPr lang="en-US" dirty="0"/>
              <a:t>● Leaders should consider the challenges people face in communicating.</a:t>
            </a:r>
          </a:p>
          <a:p>
            <a:r>
              <a:rPr lang="en-US" dirty="0"/>
              <a:t>● Leaders should recognize the barriers that block effective communication.</a:t>
            </a:r>
          </a:p>
          <a:p>
            <a:r>
              <a:rPr lang="en-US" dirty="0"/>
              <a:t>● Consider the needs of the group with which communication is desired.</a:t>
            </a:r>
          </a:p>
        </p:txBody>
      </p:sp>
      <p:sp>
        <p:nvSpPr>
          <p:cNvPr id="4" name="Slide Number Placeholder 3"/>
          <p:cNvSpPr>
            <a:spLocks noGrp="1"/>
          </p:cNvSpPr>
          <p:nvPr>
            <p:ph type="sldNum" sz="quarter" idx="5"/>
          </p:nvPr>
        </p:nvSpPr>
        <p:spPr/>
        <p:txBody>
          <a:bodyPr/>
          <a:lstStyle/>
          <a:p>
            <a:fld id="{997F7F6C-C811-4F02-826C-D2230E93FD78}" type="slidenum">
              <a:rPr lang="en-US" smtClean="0"/>
              <a:t>12</a:t>
            </a:fld>
            <a:endParaRPr lang="en-US"/>
          </a:p>
        </p:txBody>
      </p:sp>
    </p:spTree>
    <p:extLst>
      <p:ext uri="{BB962C8B-B14F-4D97-AF65-F5344CB8AC3E}">
        <p14:creationId xmlns:p14="http://schemas.microsoft.com/office/powerpoint/2010/main" val="2936323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Leaders are Great Communicators</a:t>
            </a:r>
          </a:p>
        </p:txBody>
      </p:sp>
      <p:sp>
        <p:nvSpPr>
          <p:cNvPr id="4" name="Slide Number Placeholder 3"/>
          <p:cNvSpPr>
            <a:spLocks noGrp="1"/>
          </p:cNvSpPr>
          <p:nvPr>
            <p:ph type="sldNum" sz="quarter" idx="5"/>
          </p:nvPr>
        </p:nvSpPr>
        <p:spPr/>
        <p:txBody>
          <a:bodyPr/>
          <a:lstStyle/>
          <a:p>
            <a:fld id="{997F7F6C-C811-4F02-826C-D2230E93FD78}" type="slidenum">
              <a:rPr lang="en-US" smtClean="0"/>
              <a:t>14</a:t>
            </a:fld>
            <a:endParaRPr lang="en-US"/>
          </a:p>
        </p:txBody>
      </p:sp>
    </p:spTree>
    <p:extLst>
      <p:ext uri="{BB962C8B-B14F-4D97-AF65-F5344CB8AC3E}">
        <p14:creationId xmlns:p14="http://schemas.microsoft.com/office/powerpoint/2010/main" val="1201495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 chiefs: Ask the group:</a:t>
            </a:r>
          </a:p>
          <a:p>
            <a:r>
              <a:rPr lang="en-US" dirty="0"/>
              <a:t>1. Share what you are taking away from this session that could be useful for your</a:t>
            </a:r>
          </a:p>
          <a:p>
            <a:r>
              <a:rPr lang="en-US" dirty="0"/>
              <a:t>tickets.</a:t>
            </a:r>
          </a:p>
          <a:p>
            <a:r>
              <a:rPr lang="en-US" dirty="0"/>
              <a:t>2. Is there a communication technique that could help you achieve one of the ticket</a:t>
            </a:r>
          </a:p>
          <a:p>
            <a:r>
              <a:rPr lang="en-US" dirty="0"/>
              <a:t>goals you have in mind?</a:t>
            </a:r>
          </a:p>
          <a:p>
            <a:r>
              <a:rPr lang="en-US" dirty="0"/>
              <a:t>3. Are any of you thinking of goals that relate to communication?</a:t>
            </a:r>
          </a:p>
          <a:p>
            <a:r>
              <a:rPr lang="en-US" dirty="0"/>
              <a:t>Remind them that the skill of effective communication is another “tool” for their leadership</a:t>
            </a:r>
          </a:p>
          <a:p>
            <a:r>
              <a:rPr lang="en-US" dirty="0"/>
              <a:t>toolbox. </a:t>
            </a:r>
            <a:r>
              <a:rPr lang="en-US"/>
              <a:t>Mention and show the tool for this session again (linked paper cups).</a:t>
            </a:r>
          </a:p>
        </p:txBody>
      </p:sp>
      <p:sp>
        <p:nvSpPr>
          <p:cNvPr id="4" name="Slide Number Placeholder 3"/>
          <p:cNvSpPr>
            <a:spLocks noGrp="1"/>
          </p:cNvSpPr>
          <p:nvPr>
            <p:ph type="sldNum" sz="quarter" idx="5"/>
          </p:nvPr>
        </p:nvSpPr>
        <p:spPr/>
        <p:txBody>
          <a:bodyPr/>
          <a:lstStyle/>
          <a:p>
            <a:fld id="{997F7F6C-C811-4F02-826C-D2230E93FD78}" type="slidenum">
              <a:rPr lang="en-US" smtClean="0"/>
              <a:t>15</a:t>
            </a:fld>
            <a:endParaRPr lang="en-US"/>
          </a:p>
        </p:txBody>
      </p:sp>
    </p:spTree>
    <p:extLst>
      <p:ext uri="{BB962C8B-B14F-4D97-AF65-F5344CB8AC3E}">
        <p14:creationId xmlns:p14="http://schemas.microsoft.com/office/powerpoint/2010/main" val="1565781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t>Note: Ask someone to share</a:t>
            </a:r>
          </a:p>
        </p:txBody>
      </p:sp>
      <p:sp>
        <p:nvSpPr>
          <p:cNvPr id="4" name="Slide Number Placeholder 3"/>
          <p:cNvSpPr>
            <a:spLocks noGrp="1"/>
          </p:cNvSpPr>
          <p:nvPr>
            <p:ph type="sldNum" sz="quarter" idx="5"/>
          </p:nvPr>
        </p:nvSpPr>
        <p:spPr/>
        <p:txBody>
          <a:bodyPr/>
          <a:lstStyle/>
          <a:p>
            <a:fld id="{997F7F6C-C811-4F02-826C-D2230E93FD78}" type="slidenum">
              <a:rPr lang="en-US" smtClean="0"/>
              <a:t>2</a:t>
            </a:fld>
            <a:endParaRPr lang="en-US"/>
          </a:p>
        </p:txBody>
      </p:sp>
    </p:spTree>
    <p:extLst>
      <p:ext uri="{BB962C8B-B14F-4D97-AF65-F5344CB8AC3E}">
        <p14:creationId xmlns:p14="http://schemas.microsoft.com/office/powerpoint/2010/main" val="121159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7F7F6C-C811-4F02-826C-D2230E93FD78}" type="slidenum">
              <a:rPr lang="en-US" smtClean="0"/>
              <a:t>3</a:t>
            </a:fld>
            <a:endParaRPr lang="en-US"/>
          </a:p>
        </p:txBody>
      </p:sp>
    </p:spTree>
    <p:extLst>
      <p:ext uri="{BB962C8B-B14F-4D97-AF65-F5344CB8AC3E}">
        <p14:creationId xmlns:p14="http://schemas.microsoft.com/office/powerpoint/2010/main" val="184218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Aristotle broke communication down into three parts:</a:t>
            </a:r>
          </a:p>
          <a:p>
            <a:pPr lvl="1"/>
            <a:r>
              <a:rPr lang="en-US" sz="1600" dirty="0"/>
              <a:t>● A message</a:t>
            </a:r>
          </a:p>
          <a:p>
            <a:pPr lvl="1"/>
            <a:r>
              <a:rPr lang="en-US" sz="1600" dirty="0"/>
              <a:t>● A sender</a:t>
            </a:r>
          </a:p>
          <a:p>
            <a:pPr lvl="1"/>
            <a:r>
              <a:rPr lang="en-US" sz="1600" dirty="0"/>
              <a:t>● A receiver</a:t>
            </a:r>
          </a:p>
          <a:p>
            <a:r>
              <a:rPr lang="en-US" sz="1600" dirty="0"/>
              <a:t>That was more than 2,000 years ago, and it is still true today.</a:t>
            </a:r>
          </a:p>
          <a:p>
            <a:endParaRPr lang="en-US" sz="1600" dirty="0"/>
          </a:p>
          <a:p>
            <a:r>
              <a:rPr lang="en-US" sz="1600" dirty="0"/>
              <a:t>Instructions—Zulu Toss Game</a:t>
            </a:r>
          </a:p>
          <a:p>
            <a:endParaRPr lang="en-US" sz="1600" dirty="0"/>
          </a:p>
          <a:p>
            <a:r>
              <a:rPr lang="en-US" sz="1600" dirty="0"/>
              <a:t>Materials</a:t>
            </a:r>
          </a:p>
          <a:p>
            <a:r>
              <a:rPr lang="en-US" sz="1600" dirty="0"/>
              <a:t>One tennis ball, beanbag, or other </a:t>
            </a:r>
            <a:r>
              <a:rPr lang="en-US" sz="1600" dirty="0" err="1"/>
              <a:t>tossable</a:t>
            </a:r>
            <a:r>
              <a:rPr lang="en-US" sz="1600" dirty="0"/>
              <a:t> item per den member</a:t>
            </a:r>
          </a:p>
          <a:p>
            <a:r>
              <a:rPr lang="en-US" sz="1600" dirty="0"/>
              <a:t>Procedure</a:t>
            </a:r>
          </a:p>
          <a:p>
            <a:r>
              <a:rPr lang="en-US" sz="1600" dirty="0"/>
              <a:t>1. Each den forms a circle. Participant A tosses one item to participant B, who receives</a:t>
            </a:r>
          </a:p>
          <a:p>
            <a:r>
              <a:rPr lang="en-US" sz="1600" dirty="0"/>
              <a:t>it and then tosses it to participant C, etc., until the item has been touched once by</a:t>
            </a:r>
          </a:p>
          <a:p>
            <a:r>
              <a:rPr lang="en-US" sz="1600" dirty="0"/>
              <a:t>every person. The last to touch it sends it back to participant A.</a:t>
            </a:r>
          </a:p>
          <a:p>
            <a:r>
              <a:rPr lang="en-US" sz="1600" dirty="0"/>
              <a:t>2. Toss the item around the circle several more times until everyone is used to</a:t>
            </a:r>
          </a:p>
          <a:p>
            <a:r>
              <a:rPr lang="en-US" sz="1600" dirty="0"/>
              <a:t>receiving from and tossing to the same individuals every time.</a:t>
            </a:r>
          </a:p>
          <a:p>
            <a:r>
              <a:rPr lang="en-US" sz="1600" dirty="0"/>
              <a:t>3. Participant A tosses the item to participant B to start the chain again, except this</a:t>
            </a:r>
          </a:p>
          <a:p>
            <a:r>
              <a:rPr lang="en-US" sz="1600" dirty="0"/>
              <a:t>time, when the item is halfway through the group, the troop guide gives participant A</a:t>
            </a:r>
          </a:p>
          <a:p>
            <a:r>
              <a:rPr lang="en-US" sz="1600" dirty="0"/>
              <a:t>a second item, which they will toss to participant B, participant B to participant C, and</a:t>
            </a:r>
          </a:p>
          <a:p>
            <a:r>
              <a:rPr lang="en-US" sz="1600" dirty="0"/>
              <a:t>so on. There are now two items being sent and received around the circle. If</a:t>
            </a:r>
          </a:p>
          <a:p>
            <a:r>
              <a:rPr lang="en-US" sz="1600" dirty="0"/>
              <a:t>everyone receives from the same person and sends to the same person each time,</a:t>
            </a:r>
          </a:p>
          <a:p>
            <a:r>
              <a:rPr lang="en-US" sz="1600" dirty="0"/>
              <a:t>the items will continue to move smoothly through the system.</a:t>
            </a:r>
          </a:p>
          <a:p>
            <a:r>
              <a:rPr lang="en-US" sz="1600" dirty="0"/>
              <a:t>4. The troop guide gradually hands participant A more items, timing their introduction</a:t>
            </a:r>
          </a:p>
          <a:p>
            <a:r>
              <a:rPr lang="en-US" sz="1600" dirty="0"/>
              <a:t>into the circle to keep them moving, until all the items are in play.</a:t>
            </a:r>
          </a:p>
          <a:p>
            <a:endParaRPr lang="en-US" sz="1600" dirty="0"/>
          </a:p>
          <a:p>
            <a:r>
              <a:rPr lang="en-US" sz="1600" dirty="0"/>
              <a:t>DEBRIEF:</a:t>
            </a:r>
            <a:br>
              <a:rPr lang="en-US" sz="1600" dirty="0"/>
            </a:br>
            <a:br>
              <a:rPr lang="en-US" sz="1600" dirty="0"/>
            </a:br>
            <a:r>
              <a:rPr lang="en-US" sz="1600" dirty="0"/>
              <a:t>In a way, Aristotle’s theory applies to the Zulu Toss game. Think of each ball as a message, and</a:t>
            </a:r>
          </a:p>
          <a:p>
            <a:r>
              <a:rPr lang="en-US" sz="1600" dirty="0"/>
              <a:t>each of you as either a sender or a receiver at various times. The game has senders</a:t>
            </a:r>
          </a:p>
          <a:p>
            <a:r>
              <a:rPr lang="en-US" sz="1600" dirty="0"/>
              <a:t>who are trying to toss their message to others—the intended receivers.</a:t>
            </a:r>
          </a:p>
          <a:p>
            <a:endParaRPr lang="en-US" sz="1600" dirty="0"/>
          </a:p>
          <a:p>
            <a:r>
              <a:rPr lang="en-US" sz="1600" dirty="0"/>
              <a:t>As you have experienced, even communicating face to face with each other required effort for</a:t>
            </a:r>
          </a:p>
          <a:p>
            <a:r>
              <a:rPr lang="en-US" sz="1600" dirty="0"/>
              <a:t>both parties. It may have seemed simple to get a person’s attention to deliver the ball,</a:t>
            </a:r>
          </a:p>
          <a:p>
            <a:r>
              <a:rPr lang="en-US" sz="1600" dirty="0"/>
              <a:t>but you also needed to be open to receiving a ball.</a:t>
            </a:r>
            <a:br>
              <a:rPr lang="en-US" sz="1600" dirty="0"/>
            </a:br>
            <a:br>
              <a:rPr lang="en-US" sz="1600" dirty="0"/>
            </a:br>
            <a:r>
              <a:rPr lang="en-US" sz="1600" dirty="0"/>
              <a:t>● What happened if someone dropped a ball?</a:t>
            </a:r>
          </a:p>
          <a:p>
            <a:r>
              <a:rPr lang="en-US" sz="1600" dirty="0"/>
              <a:t>● What happened if a ball was sent to the wrong person?</a:t>
            </a:r>
          </a:p>
          <a:p>
            <a:r>
              <a:rPr lang="en-US" sz="1600" dirty="0"/>
              <a:t>● What did it feel like as the den chief introduced more balls?</a:t>
            </a:r>
          </a:p>
          <a:p>
            <a:r>
              <a:rPr lang="en-US" sz="1600" dirty="0"/>
              <a:t>● What is required of the sender and of the receiver when there are many competing</a:t>
            </a:r>
          </a:p>
          <a:p>
            <a:r>
              <a:rPr lang="en-US" sz="1600" dirty="0"/>
              <a:t>messages?</a:t>
            </a:r>
          </a:p>
          <a:p>
            <a:r>
              <a:rPr lang="en-US" sz="1600" dirty="0"/>
              <a:t>● Describe some thoughts that you have about what this game illustrates.</a:t>
            </a:r>
          </a:p>
          <a:p>
            <a:r>
              <a:rPr lang="en-US" sz="1600" dirty="0"/>
              <a:t>Den chiefs: Potential thoughts to share:</a:t>
            </a:r>
          </a:p>
          <a:p>
            <a:r>
              <a:rPr lang="en-US" sz="1600" dirty="0"/>
              <a:t>● Sender must gain the interest/attention of the receiver.</a:t>
            </a:r>
          </a:p>
          <a:p>
            <a:r>
              <a:rPr lang="en-US" sz="1600" dirty="0"/>
              <a:t>● Receiver must be willing to pay attention to the message being sent.</a:t>
            </a:r>
          </a:p>
          <a:p>
            <a:r>
              <a:rPr lang="en-US" sz="1600" dirty="0"/>
              <a:t>● The more complex the message is, or the more messages there are competing with</a:t>
            </a:r>
          </a:p>
          <a:p>
            <a:r>
              <a:rPr lang="en-US" sz="1600" dirty="0"/>
              <a:t>other messages (more balls), the more the receiver must use active</a:t>
            </a:r>
          </a:p>
          <a:p>
            <a:r>
              <a:rPr lang="en-US" sz="1600" dirty="0"/>
              <a:t>listening/receiving skills.</a:t>
            </a:r>
          </a:p>
          <a:p>
            <a:r>
              <a:rPr lang="en-US" sz="1600" dirty="0"/>
              <a:t>● The more receivers to whom the message is being sent, the more the sender must</a:t>
            </a:r>
          </a:p>
          <a:p>
            <a:r>
              <a:rPr lang="en-US" sz="1600" dirty="0"/>
              <a:t>be sure the message is clear and concise for it to be understood.</a:t>
            </a:r>
          </a:p>
          <a:p>
            <a:endParaRPr lang="en-US" sz="1600" dirty="0"/>
          </a:p>
          <a:p>
            <a:r>
              <a:rPr lang="en-US" sz="1600" dirty="0"/>
              <a:t>Mention: A presentation tomorrow, “Learn to Listen, Listen to Learn,” will emphasize the</a:t>
            </a:r>
          </a:p>
          <a:p>
            <a:r>
              <a:rPr lang="en-US" sz="1600" dirty="0"/>
              <a:t>concepts of active listening, which could apply here.</a:t>
            </a:r>
          </a:p>
          <a:p>
            <a:r>
              <a:rPr lang="en-US" sz="1600" dirty="0"/>
              <a:t>Ask for additional comments or thoughts. Keep this discussion brief and to the point.</a:t>
            </a:r>
          </a:p>
          <a:p>
            <a:r>
              <a:rPr lang="en-US" sz="1600" dirty="0"/>
              <a:t>Methods of Communication</a:t>
            </a:r>
          </a:p>
          <a:p>
            <a:r>
              <a:rPr lang="en-US" sz="1600" dirty="0"/>
              <a:t>The types of communication are continuously evolving and are sometimes complex. This</a:t>
            </a:r>
          </a:p>
          <a:p>
            <a:r>
              <a:rPr lang="en-US" sz="1600" dirty="0"/>
              <a:t>change and complexity provide learning opportunities for all of us as we embrace new</a:t>
            </a:r>
          </a:p>
          <a:p>
            <a:r>
              <a:rPr lang="en-US" sz="1600" dirty="0"/>
              <a:t>technologies. Many people feel that the growth of technology has caused this evolution</a:t>
            </a:r>
          </a:p>
          <a:p>
            <a:r>
              <a:rPr lang="en-US" sz="1600" dirty="0"/>
              <a:t>to accelerate. This evolution is evident in the Scouting program, as we continuously</a:t>
            </a:r>
          </a:p>
          <a:p>
            <a:r>
              <a:rPr lang="en-US" sz="1600" dirty="0"/>
              <a:t>strive to incorporate new methods of communicating effectively.</a:t>
            </a:r>
          </a:p>
        </p:txBody>
      </p:sp>
      <p:sp>
        <p:nvSpPr>
          <p:cNvPr id="4" name="Slide Number Placeholder 3"/>
          <p:cNvSpPr>
            <a:spLocks noGrp="1"/>
          </p:cNvSpPr>
          <p:nvPr>
            <p:ph type="sldNum" sz="quarter" idx="5"/>
          </p:nvPr>
        </p:nvSpPr>
        <p:spPr/>
        <p:txBody>
          <a:bodyPr/>
          <a:lstStyle/>
          <a:p>
            <a:fld id="{997F7F6C-C811-4F02-826C-D2230E93FD78}" type="slidenum">
              <a:rPr lang="en-US" smtClean="0"/>
              <a:t>4</a:t>
            </a:fld>
            <a:endParaRPr lang="en-US"/>
          </a:p>
        </p:txBody>
      </p:sp>
    </p:spTree>
    <p:extLst>
      <p:ext uri="{BB962C8B-B14F-4D97-AF65-F5344CB8AC3E}">
        <p14:creationId xmlns:p14="http://schemas.microsoft.com/office/powerpoint/2010/main" val="423325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 chiefs: Initiate a discussion about the communication opportunities in Scouting. The</a:t>
            </a:r>
          </a:p>
          <a:p>
            <a:r>
              <a:rPr lang="en-US" dirty="0"/>
              <a:t>purpose of the discussion is to create awareness that participation with the Scouting</a:t>
            </a:r>
          </a:p>
          <a:p>
            <a:r>
              <a:rPr lang="en-US" dirty="0"/>
              <a:t>program involves several types of communication for both youth and adults. Ask:</a:t>
            </a:r>
          </a:p>
          <a:p>
            <a:r>
              <a:rPr lang="en-US" dirty="0"/>
              <a:t>● What communication opportunities have you observed in Scouting?</a:t>
            </a:r>
          </a:p>
          <a:p>
            <a:r>
              <a:rPr lang="en-US" dirty="0"/>
              <a:t>● What communication challenges have you encountered in Scouting?</a:t>
            </a:r>
          </a:p>
          <a:p>
            <a:r>
              <a:rPr lang="en-US" dirty="0"/>
              <a:t>● When you think of these situations, which techniques have helped or hindered</a:t>
            </a:r>
          </a:p>
          <a:p>
            <a:r>
              <a:rPr lang="en-US" dirty="0"/>
              <a:t>communication?</a:t>
            </a:r>
          </a:p>
          <a:p>
            <a:endParaRPr lang="en-US" dirty="0"/>
          </a:p>
          <a:p>
            <a:r>
              <a:rPr lang="en-US" dirty="0"/>
              <a:t>Den chiefs: Initiate a discussion with the patrol/den about examples of various forms of</a:t>
            </a:r>
          </a:p>
          <a:p>
            <a:r>
              <a:rPr lang="en-US" dirty="0"/>
              <a:t>communication that you might use to share information in Scouting. Keep this discussion</a:t>
            </a:r>
          </a:p>
          <a:p>
            <a:r>
              <a:rPr lang="en-US" dirty="0"/>
              <a:t>brief and to the point.</a:t>
            </a:r>
          </a:p>
          <a:p>
            <a:endParaRPr lang="en-US" dirty="0"/>
          </a:p>
          <a:p>
            <a:r>
              <a:rPr lang="en-US" dirty="0"/>
              <a:t>Introduce the table on communication methods. Consider splitting the group into two or three</a:t>
            </a:r>
          </a:p>
          <a:p>
            <a:r>
              <a:rPr lang="en-US" dirty="0"/>
              <a:t>subgroups and assigning some portion of the methods to each subgroup to discuss.</a:t>
            </a:r>
          </a:p>
          <a:p>
            <a:endParaRPr lang="en-US" dirty="0"/>
          </a:p>
          <a:p>
            <a:r>
              <a:rPr lang="en-US" dirty="0"/>
              <a:t>Have each subgroup share their thoughts with the whole group. Alternate between</a:t>
            </a:r>
          </a:p>
          <a:p>
            <a:r>
              <a:rPr lang="en-US" dirty="0"/>
              <a:t>subgroups to enable all subgroups to have an opportunity to comment. Also, keep this</a:t>
            </a:r>
          </a:p>
          <a:p>
            <a:r>
              <a:rPr lang="en-US" dirty="0"/>
              <a:t>discussion brief and particularly emphasize the last column. We’ve left room in the table</a:t>
            </a:r>
          </a:p>
          <a:p>
            <a:r>
              <a:rPr lang="en-US" dirty="0"/>
              <a:t>to add new technologies that emerge after this curriculum is written.</a:t>
            </a:r>
          </a:p>
          <a:p>
            <a:endParaRPr lang="en-US" dirty="0"/>
          </a:p>
          <a:p>
            <a:r>
              <a:rPr lang="en-US" dirty="0"/>
              <a:t>Next, discuss tips for using some of these tools effectively. For example:</a:t>
            </a:r>
          </a:p>
          <a:p>
            <a:r>
              <a:rPr lang="en-US" dirty="0"/>
              <a:t>● How to comply with Safeguarding Youth requirements</a:t>
            </a:r>
          </a:p>
          <a:p>
            <a:r>
              <a:rPr lang="en-US" dirty="0"/>
              <a:t>● Email with executive summary or table of contents at the top</a:t>
            </a:r>
          </a:p>
          <a:p>
            <a:r>
              <a:rPr lang="en-US" dirty="0"/>
              <a:t>● If your unit’s only web presence is a Facebook page, do you have a separate public</a:t>
            </a:r>
          </a:p>
          <a:p>
            <a:r>
              <a:rPr lang="en-US" dirty="0"/>
              <a:t>area and a private group where you would have names, tagged photos of youth,</a:t>
            </a:r>
          </a:p>
          <a:p>
            <a:r>
              <a:rPr lang="en-US" dirty="0"/>
              <a:t>etc.?</a:t>
            </a:r>
          </a:p>
          <a:p>
            <a:r>
              <a:rPr lang="en-US" dirty="0"/>
              <a:t>● More?</a:t>
            </a:r>
          </a:p>
          <a:p>
            <a:r>
              <a:rPr lang="en-US" dirty="0"/>
              <a:t>Share other examples of Scouting communication:</a:t>
            </a:r>
          </a:p>
          <a:p>
            <a:r>
              <a:rPr lang="en-US" dirty="0"/>
              <a:t>● Scouting America uniforms, patches, Wood Badge beads</a:t>
            </a:r>
          </a:p>
          <a:p>
            <a:r>
              <a:rPr lang="en-US" dirty="0"/>
              <a:t>● Wood Badge icons (Participants will learn more about these later today.)</a:t>
            </a:r>
          </a:p>
          <a:p>
            <a:r>
              <a:rPr lang="en-US" dirty="0"/>
              <a:t>● The </a:t>
            </a:r>
            <a:r>
              <a:rPr lang="en-US" dirty="0" err="1"/>
              <a:t>Gilwell</a:t>
            </a:r>
            <a:r>
              <a:rPr lang="en-US" dirty="0"/>
              <a:t> Gazette, including the agenda of the day</a:t>
            </a:r>
          </a:p>
        </p:txBody>
      </p:sp>
      <p:sp>
        <p:nvSpPr>
          <p:cNvPr id="4" name="Slide Number Placeholder 3"/>
          <p:cNvSpPr>
            <a:spLocks noGrp="1"/>
          </p:cNvSpPr>
          <p:nvPr>
            <p:ph type="sldNum" sz="quarter" idx="5"/>
          </p:nvPr>
        </p:nvSpPr>
        <p:spPr/>
        <p:txBody>
          <a:bodyPr/>
          <a:lstStyle/>
          <a:p>
            <a:fld id="{997F7F6C-C811-4F02-826C-D2230E93FD78}" type="slidenum">
              <a:rPr lang="en-US" smtClean="0"/>
              <a:t>5</a:t>
            </a:fld>
            <a:endParaRPr lang="en-US"/>
          </a:p>
        </p:txBody>
      </p:sp>
    </p:spTree>
    <p:extLst>
      <p:ext uri="{BB962C8B-B14F-4D97-AF65-F5344CB8AC3E}">
        <p14:creationId xmlns:p14="http://schemas.microsoft.com/office/powerpoint/2010/main" val="695599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these examples are non-verbal or unspoken forms of communication.</a:t>
            </a:r>
          </a:p>
          <a:p>
            <a:r>
              <a:rPr lang="en-US" dirty="0"/>
              <a:t>Den chiefs: Discuss with the den what messages these Scouting America examples (above)</a:t>
            </a:r>
          </a:p>
          <a:p>
            <a:r>
              <a:rPr lang="en-US" dirty="0"/>
              <a:t>convey and what aspects make them effective, or not.</a:t>
            </a:r>
          </a:p>
        </p:txBody>
      </p:sp>
      <p:sp>
        <p:nvSpPr>
          <p:cNvPr id="4" name="Slide Number Placeholder 3"/>
          <p:cNvSpPr>
            <a:spLocks noGrp="1"/>
          </p:cNvSpPr>
          <p:nvPr>
            <p:ph type="sldNum" sz="quarter" idx="5"/>
          </p:nvPr>
        </p:nvSpPr>
        <p:spPr/>
        <p:txBody>
          <a:bodyPr/>
          <a:lstStyle/>
          <a:p>
            <a:fld id="{997F7F6C-C811-4F02-826C-D2230E93FD78}" type="slidenum">
              <a:rPr lang="en-US" smtClean="0"/>
              <a:t>6</a:t>
            </a:fld>
            <a:endParaRPr lang="en-US"/>
          </a:p>
        </p:txBody>
      </p:sp>
    </p:spTree>
    <p:extLst>
      <p:ext uri="{BB962C8B-B14F-4D97-AF65-F5344CB8AC3E}">
        <p14:creationId xmlns:p14="http://schemas.microsoft.com/office/powerpoint/2010/main" val="9648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session Drive Vision, Mission, and Values:</a:t>
            </a:r>
          </a:p>
          <a:p>
            <a:r>
              <a:rPr lang="en-US" dirty="0"/>
              <a:t>“We observed President John F. Kennedy deliver a speech—a form of oral communication.</a:t>
            </a:r>
          </a:p>
          <a:p>
            <a:r>
              <a:rPr lang="en-US" dirty="0"/>
              <a:t>What aspects of that speech made it so effective?” Encourage a brief sharing of ideas</a:t>
            </a:r>
          </a:p>
          <a:p>
            <a:r>
              <a:rPr lang="en-US" dirty="0"/>
              <a:t>based on the following:</a:t>
            </a:r>
          </a:p>
          <a:p>
            <a:r>
              <a:rPr lang="en-US" dirty="0"/>
              <a:t>● Message was important</a:t>
            </a:r>
          </a:p>
          <a:p>
            <a:r>
              <a:rPr lang="en-US" dirty="0"/>
              <a:t>● Message presented a vision that could affect the lives of the listeners</a:t>
            </a:r>
          </a:p>
          <a:p>
            <a:r>
              <a:rPr lang="en-US" dirty="0"/>
              <a:t>● Speaker established himself as authoritative</a:t>
            </a:r>
          </a:p>
          <a:p>
            <a:r>
              <a:rPr lang="en-US" dirty="0"/>
              <a:t>● Speaker believed in what he was presenting</a:t>
            </a:r>
          </a:p>
          <a:p>
            <a:r>
              <a:rPr lang="en-US" dirty="0"/>
              <a:t>● Speaker got to the point</a:t>
            </a:r>
          </a:p>
          <a:p>
            <a:r>
              <a:rPr lang="en-US" dirty="0"/>
              <a:t>● Speaker used skills of speaking, body language, tone of voice, and charisma to</a:t>
            </a:r>
          </a:p>
          <a:p>
            <a:r>
              <a:rPr lang="en-US" dirty="0"/>
              <a:t>make his point</a:t>
            </a:r>
          </a:p>
          <a:p>
            <a:endParaRPr lang="en-US" dirty="0"/>
          </a:p>
          <a:p>
            <a:r>
              <a:rPr lang="en-US" dirty="0"/>
              <a:t>Activity #2: Communication Exercise (~3 minutes)</a:t>
            </a:r>
          </a:p>
          <a:p>
            <a:r>
              <a:rPr lang="en-US" dirty="0"/>
              <a:t>This is a quick and easy activity that shows how the same instructions can be interpreted</a:t>
            </a:r>
          </a:p>
          <a:p>
            <a:r>
              <a:rPr lang="en-US" dirty="0"/>
              <a:t>differently by different people and highlights the importance of clear communication. It</a:t>
            </a:r>
          </a:p>
          <a:p>
            <a:r>
              <a:rPr lang="en-US" dirty="0"/>
              <a:t>should not be allowed to take more than about three minutes.</a:t>
            </a:r>
          </a:p>
          <a:p>
            <a:r>
              <a:rPr lang="en-US" dirty="0"/>
              <a:t>Directions:</a:t>
            </a:r>
          </a:p>
          <a:p>
            <a:r>
              <a:rPr lang="en-US" dirty="0"/>
              <a:t>1. Give one sheet of letter size/A4 paper to each participant.</a:t>
            </a:r>
          </a:p>
          <a:p>
            <a:r>
              <a:rPr lang="en-US" dirty="0"/>
              <a:t>2. Tell the group that you will start giving them all instructions on how to fold the paper</a:t>
            </a:r>
          </a:p>
          <a:p>
            <a:r>
              <a:rPr lang="en-US" dirty="0"/>
              <a:t>to create a shape (may be a paper airplane or other object created from the folded</a:t>
            </a:r>
          </a:p>
          <a:p>
            <a:r>
              <a:rPr lang="en-US" dirty="0"/>
              <a:t>paper.)</a:t>
            </a:r>
          </a:p>
          <a:p>
            <a:r>
              <a:rPr lang="en-US" dirty="0"/>
              <a:t>3. Tell the group that while you give them the instructions, they must keep their eyes</a:t>
            </a:r>
          </a:p>
          <a:p>
            <a:r>
              <a:rPr lang="en-US" dirty="0"/>
              <a:t>closed and cannot ask any questions.</a:t>
            </a:r>
          </a:p>
          <a:p>
            <a:r>
              <a:rPr lang="en-US" dirty="0"/>
              <a:t>4. Start giving the group several instructions to fold and rip their paper several times</a:t>
            </a:r>
          </a:p>
          <a:p>
            <a:r>
              <a:rPr lang="en-US" dirty="0"/>
              <a:t>then ask them to unfold their papers and compare how they look.</a:t>
            </a:r>
          </a:p>
          <a:p>
            <a:r>
              <a:rPr lang="en-US" dirty="0"/>
              <a:t>Debrief and Discussion:</a:t>
            </a:r>
          </a:p>
          <a:p>
            <a:r>
              <a:rPr lang="en-US" dirty="0"/>
              <a:t>Make the point that each paper looks different even though you have given the same</a:t>
            </a:r>
          </a:p>
          <a:p>
            <a:r>
              <a:rPr lang="en-US" dirty="0"/>
              <a:t>instructions to everybody. What does this mean?</a:t>
            </a:r>
          </a:p>
          <a:p>
            <a:r>
              <a:rPr lang="en-US" dirty="0"/>
              <a:t>Ask the group if they think the results would have been better if they had kept their eyes</a:t>
            </a:r>
          </a:p>
          <a:p>
            <a:r>
              <a:rPr lang="en-US" dirty="0"/>
              <a:t>open or were allowed to ask questions.</a:t>
            </a:r>
          </a:p>
          <a:p>
            <a:r>
              <a:rPr lang="en-US" dirty="0"/>
              <a:t>Communicating clearly is not easy, as we all interpret the information we get differently.</a:t>
            </a:r>
          </a:p>
          <a:p>
            <a:r>
              <a:rPr lang="en-US" dirty="0"/>
              <a:t>That’s why it’s very important to ask questions and confirm understanding to ensure the</a:t>
            </a:r>
          </a:p>
          <a:p>
            <a:r>
              <a:rPr lang="en-US" dirty="0"/>
              <a:t>message is received and understood as intended.</a:t>
            </a:r>
          </a:p>
        </p:txBody>
      </p:sp>
      <p:sp>
        <p:nvSpPr>
          <p:cNvPr id="4" name="Slide Number Placeholder 3"/>
          <p:cNvSpPr>
            <a:spLocks noGrp="1"/>
          </p:cNvSpPr>
          <p:nvPr>
            <p:ph type="sldNum" sz="quarter" idx="5"/>
          </p:nvPr>
        </p:nvSpPr>
        <p:spPr/>
        <p:txBody>
          <a:bodyPr/>
          <a:lstStyle/>
          <a:p>
            <a:fld id="{997F7F6C-C811-4F02-826C-D2230E93FD78}" type="slidenum">
              <a:rPr lang="en-US" smtClean="0"/>
              <a:t>7</a:t>
            </a:fld>
            <a:endParaRPr lang="en-US"/>
          </a:p>
        </p:txBody>
      </p:sp>
    </p:spTree>
    <p:extLst>
      <p:ext uri="{BB962C8B-B14F-4D97-AF65-F5344CB8AC3E}">
        <p14:creationId xmlns:p14="http://schemas.microsoft.com/office/powerpoint/2010/main" val="120937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 chiefs: Initiate a discussion with the den about potential barriers to effective</a:t>
            </a:r>
          </a:p>
          <a:p>
            <a:r>
              <a:rPr lang="en-US" dirty="0"/>
              <a:t>communication. You might use a question such as “What are other potential barriers to</a:t>
            </a:r>
          </a:p>
          <a:p>
            <a:r>
              <a:rPr lang="en-US" dirty="0"/>
              <a:t>effective communication?” Listed below are suggestions that you can share if the group</a:t>
            </a:r>
          </a:p>
          <a:p>
            <a:r>
              <a:rPr lang="en-US" dirty="0"/>
              <a:t>does not mention them. Refer to some of them briefly if they are not mentioned, but do</a:t>
            </a:r>
          </a:p>
          <a:p>
            <a:r>
              <a:rPr lang="en-US" dirty="0"/>
              <a:t>not feel the need to address all or even most of them.</a:t>
            </a:r>
          </a:p>
          <a:p>
            <a:r>
              <a:rPr lang="en-US" dirty="0"/>
              <a:t>● Personal biases and judgments—we have preconceived notions</a:t>
            </a:r>
          </a:p>
          <a:p>
            <a:r>
              <a:rPr lang="en-US" dirty="0"/>
              <a:t>● Noise in our environment—telephones, computers, television, people</a:t>
            </a:r>
          </a:p>
          <a:p>
            <a:r>
              <a:rPr lang="en-US" dirty="0"/>
              <a:t>● Noise in our heads—what to cook for dinner, where the children need to be, what the</a:t>
            </a:r>
          </a:p>
          <a:p>
            <a:r>
              <a:rPr lang="en-US" dirty="0"/>
              <a:t>boss needs, a difficult conversation to be had</a:t>
            </a:r>
          </a:p>
          <a:p>
            <a:r>
              <a:rPr lang="en-US" dirty="0"/>
              <a:t>● Non-verbal communication—uncontrolled body language</a:t>
            </a:r>
          </a:p>
          <a:p>
            <a:r>
              <a:rPr lang="en-US" dirty="0"/>
              <a:t>● Tone of voice</a:t>
            </a:r>
          </a:p>
          <a:p>
            <a:r>
              <a:rPr lang="en-US" dirty="0"/>
              <a:t>● Lack of clarity—the inability to be clear and concise</a:t>
            </a:r>
          </a:p>
          <a:p>
            <a:r>
              <a:rPr lang="en-US" dirty="0"/>
              <a:t>● Poor listening skills</a:t>
            </a:r>
          </a:p>
          <a:p>
            <a:r>
              <a:rPr lang="en-US" dirty="0"/>
              <a:t>● Making assumptions without facts</a:t>
            </a:r>
          </a:p>
          <a:p>
            <a:r>
              <a:rPr lang="en-US" dirty="0"/>
              <a:t>● Language/cultural differences</a:t>
            </a:r>
          </a:p>
          <a:p>
            <a:r>
              <a:rPr lang="en-US" dirty="0"/>
              <a:t>● Lack of common ground, what we can agree on</a:t>
            </a:r>
          </a:p>
          <a:p>
            <a:r>
              <a:rPr lang="en-US" dirty="0"/>
              <a:t>● Assuming that everyone thinks like we do</a:t>
            </a:r>
          </a:p>
          <a:p>
            <a:r>
              <a:rPr lang="en-US" dirty="0"/>
              <a:t>Next, ask participants to share some of the communication barriers they have experienced in</a:t>
            </a:r>
          </a:p>
          <a:p>
            <a:r>
              <a:rPr lang="en-US" dirty="0"/>
              <a:t>their work lives or Scouting lives.</a:t>
            </a:r>
          </a:p>
          <a:p>
            <a:r>
              <a:rPr lang="en-US" dirty="0"/>
              <a:t>Listed below are suggestions that you can share if the group does not mention them. Once</a:t>
            </a:r>
          </a:p>
          <a:p>
            <a:r>
              <a:rPr lang="en-US" dirty="0"/>
              <a:t>again, refer to a few of them as appropriate, but do not spend much time on these</a:t>
            </a:r>
          </a:p>
          <a:p>
            <a:r>
              <a:rPr lang="en-US" dirty="0"/>
              <a:t>examples.</a:t>
            </a:r>
          </a:p>
          <a:p>
            <a:r>
              <a:rPr lang="en-US" dirty="0"/>
              <a:t>● Rushing to help or solve the problem without fully listening</a:t>
            </a:r>
          </a:p>
          <a:p>
            <a:r>
              <a:rPr lang="en-US" dirty="0"/>
              <a:t>● Technology is unavailable</a:t>
            </a:r>
          </a:p>
          <a:p>
            <a:r>
              <a:rPr lang="en-US" dirty="0"/>
              <a:t>● Blended families</a:t>
            </a:r>
          </a:p>
          <a:p>
            <a:r>
              <a:rPr lang="en-US" dirty="0"/>
              <a:t>● Heavy use of acronyms</a:t>
            </a:r>
          </a:p>
          <a:p>
            <a:r>
              <a:rPr lang="en-US" dirty="0"/>
              <a:t>● Emoji meanings</a:t>
            </a:r>
          </a:p>
          <a:p>
            <a:r>
              <a:rPr lang="en-US" dirty="0"/>
              <a:t>● Generational barriers</a:t>
            </a:r>
          </a:p>
          <a:p>
            <a:r>
              <a:rPr lang="en-US" dirty="0"/>
              <a:t>● Virtual teams</a:t>
            </a:r>
          </a:p>
          <a:p>
            <a:r>
              <a:rPr lang="en-US" dirty="0"/>
              <a:t>● Inappropriate communication technique for age group</a:t>
            </a:r>
          </a:p>
          <a:p>
            <a:r>
              <a:rPr lang="en-US" dirty="0"/>
              <a:t>● Misunderstandings that remain unresolved</a:t>
            </a:r>
          </a:p>
          <a:p>
            <a:r>
              <a:rPr lang="en-US" dirty="0"/>
              <a:t>Debrief:</a:t>
            </a:r>
          </a:p>
          <a:p>
            <a:r>
              <a:rPr lang="en-US" dirty="0"/>
              <a:t>● What might be some effective strategies to use in your Scouting units to alleviate</a:t>
            </a:r>
          </a:p>
          <a:p>
            <a:r>
              <a:rPr lang="en-US" dirty="0"/>
              <a:t>barriers?</a:t>
            </a:r>
          </a:p>
          <a:p>
            <a:r>
              <a:rPr lang="en-US" dirty="0"/>
              <a:t>● What are the barriers that you would like to work on as a leader? (Ask them to make</a:t>
            </a:r>
          </a:p>
          <a:p>
            <a:r>
              <a:rPr lang="en-US" dirty="0"/>
              <a:t>note of these in their personal notebooks. This is an important step, so do not</a:t>
            </a:r>
          </a:p>
          <a:p>
            <a:r>
              <a:rPr lang="en-US" dirty="0"/>
              <a:t>skip it.)</a:t>
            </a:r>
          </a:p>
          <a:p>
            <a:endParaRPr lang="en-US" dirty="0"/>
          </a:p>
          <a:p>
            <a:r>
              <a:rPr lang="en-US" dirty="0"/>
              <a:t>One of tomorrow’s presentations, Learn to Listen, Listen to Learn, will help to connect the dots</a:t>
            </a:r>
          </a:p>
          <a:p>
            <a:r>
              <a:rPr lang="en-US" dirty="0"/>
              <a:t>on these communication concepts. Good communication begins with good listening on</a:t>
            </a:r>
          </a:p>
          <a:p>
            <a:r>
              <a:rPr lang="en-US" dirty="0"/>
              <a:t>the part of the receiver and on the part of the sender. Both the sender and the receiver</a:t>
            </a:r>
          </a:p>
          <a:p>
            <a:r>
              <a:rPr lang="en-US" dirty="0"/>
              <a:t>have responsibilities to make effective communication happen.</a:t>
            </a:r>
          </a:p>
        </p:txBody>
      </p:sp>
      <p:sp>
        <p:nvSpPr>
          <p:cNvPr id="4" name="Slide Number Placeholder 3"/>
          <p:cNvSpPr>
            <a:spLocks noGrp="1"/>
          </p:cNvSpPr>
          <p:nvPr>
            <p:ph type="sldNum" sz="quarter" idx="5"/>
          </p:nvPr>
        </p:nvSpPr>
        <p:spPr/>
        <p:txBody>
          <a:bodyPr/>
          <a:lstStyle/>
          <a:p>
            <a:fld id="{997F7F6C-C811-4F02-826C-D2230E93FD78}" type="slidenum">
              <a:rPr lang="en-US" smtClean="0"/>
              <a:t>8</a:t>
            </a:fld>
            <a:endParaRPr lang="en-US"/>
          </a:p>
        </p:txBody>
      </p:sp>
    </p:spTree>
    <p:extLst>
      <p:ext uri="{BB962C8B-B14F-4D97-AF65-F5344CB8AC3E}">
        <p14:creationId xmlns:p14="http://schemas.microsoft.com/office/powerpoint/2010/main" val="394174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are some ways to assure we communicate effectively?” Get some ideas on the</a:t>
            </a:r>
          </a:p>
          <a:p>
            <a:r>
              <a:rPr lang="en-US" dirty="0"/>
              <a:t>table, then introduce the following four ways on a chart. Take each in turn, ask for input</a:t>
            </a:r>
          </a:p>
          <a:p>
            <a:r>
              <a:rPr lang="en-US" dirty="0"/>
              <a:t>on each of them, and discuss what they might mean. This is another potential time sink,</a:t>
            </a:r>
          </a:p>
          <a:p>
            <a:r>
              <a:rPr lang="en-US" dirty="0"/>
              <a:t>but because it is also an important component of this session, spend an appropriate</a:t>
            </a:r>
          </a:p>
          <a:p>
            <a:r>
              <a:rPr lang="en-US" dirty="0"/>
              <a:t>amount of time on these topics.</a:t>
            </a:r>
          </a:p>
        </p:txBody>
      </p:sp>
      <p:sp>
        <p:nvSpPr>
          <p:cNvPr id="4" name="Slide Number Placeholder 3"/>
          <p:cNvSpPr>
            <a:spLocks noGrp="1"/>
          </p:cNvSpPr>
          <p:nvPr>
            <p:ph type="sldNum" sz="quarter" idx="5"/>
          </p:nvPr>
        </p:nvSpPr>
        <p:spPr/>
        <p:txBody>
          <a:bodyPr/>
          <a:lstStyle/>
          <a:p>
            <a:fld id="{997F7F6C-C811-4F02-826C-D2230E93FD78}" type="slidenum">
              <a:rPr lang="en-US" smtClean="0"/>
              <a:t>9</a:t>
            </a:fld>
            <a:endParaRPr lang="en-US"/>
          </a:p>
        </p:txBody>
      </p:sp>
    </p:spTree>
    <p:extLst>
      <p:ext uri="{BB962C8B-B14F-4D97-AF65-F5344CB8AC3E}">
        <p14:creationId xmlns:p14="http://schemas.microsoft.com/office/powerpoint/2010/main" val="1449750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8818"/>
            <a:ext cx="7772400" cy="1470025"/>
          </a:xfrm>
        </p:spPr>
        <p:txBody>
          <a:bodyPr>
            <a:normAutofit/>
          </a:bodyPr>
          <a:lstStyle>
            <a:lvl1pPr>
              <a:defRPr sz="4000" b="1" i="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1371600" y="3009900"/>
            <a:ext cx="6400800" cy="1752600"/>
          </a:xfrm>
        </p:spPr>
        <p:txBody>
          <a:bodyPr/>
          <a:lstStyle>
            <a:lvl1pPr marL="0" indent="0" algn="ctr">
              <a:buNone/>
              <a:defRPr>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6051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97785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60748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chemeClr val="lt1"/>
        </a:solidFill>
        <a:effectLst/>
      </p:bgPr>
    </p:bg>
    <p:spTree>
      <p:nvGrpSpPr>
        <p:cNvPr id="1" name="Shape 16"/>
        <p:cNvGrpSpPr/>
        <p:nvPr/>
      </p:nvGrpSpPr>
      <p:grpSpPr>
        <a:xfrm>
          <a:off x="0" y="0"/>
          <a:ext cx="0" cy="0"/>
          <a:chOff x="0" y="0"/>
          <a:chExt cx="0" cy="0"/>
        </a:xfrm>
      </p:grpSpPr>
      <p:sp>
        <p:nvSpPr>
          <p:cNvPr id="17" name="Google Shape;17;p42"/>
          <p:cNvSpPr txBox="1">
            <a:spLocks noGrp="1"/>
          </p:cNvSpPr>
          <p:nvPr>
            <p:ph type="ctrTitle"/>
          </p:nvPr>
        </p:nvSpPr>
        <p:spPr>
          <a:xfrm>
            <a:off x="457200" y="2286000"/>
            <a:ext cx="8001000" cy="220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 name="Google Shape;19;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 name="Google Shape;20;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01961351"/>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3353210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3753028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225641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2907976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83786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1990595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349617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7A02631-CAA5-0541-920F-28BA12AA9BE2}" type="slidenum">
              <a:rPr lang="en-US" smtClean="0"/>
              <a:t>‹#›</a:t>
            </a:fld>
            <a:endParaRPr lang="en-US"/>
          </a:p>
        </p:txBody>
      </p:sp>
    </p:spTree>
    <p:extLst>
      <p:ext uri="{BB962C8B-B14F-4D97-AF65-F5344CB8AC3E}">
        <p14:creationId xmlns:p14="http://schemas.microsoft.com/office/powerpoint/2010/main" val="112636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7A02631-CAA5-0541-920F-28BA12AA9BE2}" type="slidenum">
              <a:rPr lang="en-US" smtClean="0"/>
              <a:pPr/>
              <a:t>‹#›</a:t>
            </a:fld>
            <a:endParaRPr lang="en-US" dirty="0"/>
          </a:p>
        </p:txBody>
      </p:sp>
    </p:spTree>
    <p:extLst>
      <p:ext uri="{BB962C8B-B14F-4D97-AF65-F5344CB8AC3E}">
        <p14:creationId xmlns:p14="http://schemas.microsoft.com/office/powerpoint/2010/main" val="119378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5.jp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5.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5.jp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sv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5.jp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notesSlide" Target="../notesSlides/notesSlide6.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jpg"/><Relationship Id="rId5" Type="http://schemas.openxmlformats.org/officeDocument/2006/relationships/image" Target="../media/image21.jpe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5.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571500" y="1461247"/>
            <a:ext cx="8001000" cy="220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4000"/>
              <a:buFont typeface="Arial"/>
              <a:buNone/>
            </a:pPr>
            <a:r>
              <a:rPr lang="en-US" sz="5400" dirty="0">
                <a:solidFill>
                  <a:schemeClr val="tx1"/>
                </a:solidFill>
                <a:latin typeface="Raleway" pitchFamily="2" charset="0"/>
              </a:rPr>
              <a:t>Communicate Effectively</a:t>
            </a:r>
            <a:endParaRPr sz="5400" dirty="0">
              <a:solidFill>
                <a:schemeClr val="tx1"/>
              </a:solidFill>
              <a:latin typeface="Raleway" pitchFamily="2" charset="0"/>
            </a:endParaRPr>
          </a:p>
        </p:txBody>
      </p:sp>
      <p:pic>
        <p:nvPicPr>
          <p:cNvPr id="3" name="Picture 2" descr="A black and white logo&#10;&#10;Description automatically generated">
            <a:extLst>
              <a:ext uri="{FF2B5EF4-FFF2-40B4-BE49-F238E27FC236}">
                <a16:creationId xmlns:a16="http://schemas.microsoft.com/office/drawing/2014/main" id="{1E9F265F-5799-53CB-076E-E4A911F37E7B}"/>
              </a:ext>
            </a:extLst>
          </p:cNvPr>
          <p:cNvPicPr>
            <a:picLocks noChangeAspect="1"/>
          </p:cNvPicPr>
          <p:nvPr/>
        </p:nvPicPr>
        <p:blipFill>
          <a:blip r:embed="rId3"/>
          <a:stretch>
            <a:fillRect/>
          </a:stretch>
        </p:blipFill>
        <p:spPr>
          <a:xfrm>
            <a:off x="1600200" y="5041697"/>
            <a:ext cx="5943600" cy="1414090"/>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ABF0F9-DF05-4B60-B1F5-446D65F4D937}"/>
              </a:ext>
            </a:extLst>
          </p:cNvPr>
          <p:cNvSpPr>
            <a:spLocks noGrp="1"/>
          </p:cNvSpPr>
          <p:nvPr>
            <p:ph idx="1"/>
          </p:nvPr>
        </p:nvSpPr>
        <p:spPr>
          <a:xfrm>
            <a:off x="1357460" y="664862"/>
            <a:ext cx="7329339" cy="6064617"/>
          </a:xfrm>
        </p:spPr>
        <p:txBody>
          <a:bodyPr>
            <a:normAutofit/>
          </a:bodyPr>
          <a:lstStyle/>
          <a:p>
            <a:r>
              <a:rPr lang="en-US" dirty="0"/>
              <a:t>Find Common Ground</a:t>
            </a:r>
          </a:p>
          <a:p>
            <a:pPr marL="0" indent="0">
              <a:buNone/>
            </a:pPr>
            <a:endParaRPr lang="en-US" dirty="0"/>
          </a:p>
          <a:p>
            <a:r>
              <a:rPr lang="en-US" dirty="0"/>
              <a:t>Be Sincere</a:t>
            </a:r>
          </a:p>
          <a:p>
            <a:pPr marL="0" indent="0">
              <a:buNone/>
            </a:pPr>
            <a:endParaRPr lang="en-US" dirty="0"/>
          </a:p>
          <a:p>
            <a:r>
              <a:rPr lang="en-US" dirty="0"/>
              <a:t>Establish Authority</a:t>
            </a:r>
          </a:p>
          <a:p>
            <a:pPr marL="0" indent="0">
              <a:buNone/>
            </a:pPr>
            <a:endParaRPr lang="en-US" dirty="0"/>
          </a:p>
          <a:p>
            <a:r>
              <a:rPr lang="en-US" dirty="0"/>
              <a:t>Communicate Clearly</a:t>
            </a:r>
          </a:p>
        </p:txBody>
      </p:sp>
      <p:pic>
        <p:nvPicPr>
          <p:cNvPr id="7170" name="Picture 2" descr="https://tse3.mm.bing.net/th?id=OIP.6r_jhEBEQM0ABcJqXGlWWQHaHX&amp;pid=15.1&amp;P=0&amp;w=190&amp;h=190">
            <a:extLst>
              <a:ext uri="{FF2B5EF4-FFF2-40B4-BE49-F238E27FC236}">
                <a16:creationId xmlns:a16="http://schemas.microsoft.com/office/drawing/2014/main" id="{7050B3B7-AEE8-431A-8C15-D99566220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815" y="1122180"/>
            <a:ext cx="2659822" cy="2687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9995EA-2EDA-482B-9BFF-8F7E2A00FB00}"/>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Some Ideas</a:t>
            </a:r>
          </a:p>
        </p:txBody>
      </p:sp>
      <p:pic>
        <p:nvPicPr>
          <p:cNvPr id="2" name="Picture 1" descr="A logo of a child scout&#10;&#10;Description automatically generated">
            <a:extLst>
              <a:ext uri="{FF2B5EF4-FFF2-40B4-BE49-F238E27FC236}">
                <a16:creationId xmlns:a16="http://schemas.microsoft.com/office/drawing/2014/main" id="{06039D9D-12E2-7A6D-51D5-FF78F9BC172C}"/>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54084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9DD1AC85-6B68-44F5-AA4D-BA79D400F5A9}"/>
              </a:ext>
            </a:extLst>
          </p:cNvPr>
          <p:cNvPicPr>
            <a:picLocks noChangeAspect="1"/>
          </p:cNvPicPr>
          <p:nvPr/>
        </p:nvPicPr>
        <p:blipFill>
          <a:blip r:embed="rId4"/>
          <a:stretch>
            <a:fillRect/>
          </a:stretch>
        </p:blipFill>
        <p:spPr>
          <a:xfrm>
            <a:off x="6021409" y="1791286"/>
            <a:ext cx="2810608" cy="2810608"/>
          </a:xfrm>
          <a:prstGeom prst="rect">
            <a:avLst/>
          </a:prstGeom>
        </p:spPr>
      </p:pic>
      <p:sp>
        <p:nvSpPr>
          <p:cNvPr id="3" name="Content Placeholder 2">
            <a:extLst>
              <a:ext uri="{FF2B5EF4-FFF2-40B4-BE49-F238E27FC236}">
                <a16:creationId xmlns:a16="http://schemas.microsoft.com/office/drawing/2014/main" id="{965509C2-60E5-4E7F-AB78-00DB2FF4490D}"/>
              </a:ext>
            </a:extLst>
          </p:cNvPr>
          <p:cNvSpPr>
            <a:spLocks noGrp="1"/>
          </p:cNvSpPr>
          <p:nvPr>
            <p:ph idx="1"/>
          </p:nvPr>
        </p:nvSpPr>
        <p:spPr>
          <a:xfrm>
            <a:off x="1028699" y="657224"/>
            <a:ext cx="8018585" cy="5770597"/>
          </a:xfrm>
        </p:spPr>
        <p:txBody>
          <a:bodyPr>
            <a:normAutofit/>
          </a:bodyPr>
          <a:lstStyle/>
          <a:p>
            <a:r>
              <a:rPr lang="en-US" dirty="0"/>
              <a:t>Tool of leadership</a:t>
            </a:r>
          </a:p>
          <a:p>
            <a:pPr marL="0" indent="0">
              <a:buNone/>
            </a:pPr>
            <a:endParaRPr lang="en-US" sz="1100" dirty="0"/>
          </a:p>
          <a:p>
            <a:r>
              <a:rPr lang="en-US" dirty="0"/>
              <a:t>Essential to effective teams</a:t>
            </a:r>
          </a:p>
          <a:p>
            <a:pPr marL="0" indent="0">
              <a:buNone/>
            </a:pPr>
            <a:endParaRPr lang="en-US" sz="1100" dirty="0"/>
          </a:p>
          <a:p>
            <a:r>
              <a:rPr lang="en-US" dirty="0"/>
              <a:t>“Common ground”</a:t>
            </a:r>
          </a:p>
          <a:p>
            <a:pPr marL="0" indent="0">
              <a:buNone/>
            </a:pPr>
            <a:r>
              <a:rPr lang="en-US" sz="1000" dirty="0"/>
              <a:t> </a:t>
            </a:r>
          </a:p>
          <a:p>
            <a:r>
              <a:rPr lang="en-US" dirty="0"/>
              <a:t>Clear and concise</a:t>
            </a:r>
          </a:p>
          <a:p>
            <a:pPr marL="0" indent="0">
              <a:buNone/>
            </a:pPr>
            <a:endParaRPr lang="en-US" sz="1100" dirty="0"/>
          </a:p>
          <a:p>
            <a:r>
              <a:rPr lang="en-US" dirty="0"/>
              <a:t>Written, verbal, nonverbal, </a:t>
            </a:r>
            <a:br>
              <a:rPr lang="en-US" dirty="0"/>
            </a:br>
            <a:r>
              <a:rPr lang="en-US" dirty="0"/>
              <a:t>and virtual</a:t>
            </a:r>
          </a:p>
        </p:txBody>
      </p:sp>
      <p:sp>
        <p:nvSpPr>
          <p:cNvPr id="4" name="TextBox 3">
            <a:extLst>
              <a:ext uri="{FF2B5EF4-FFF2-40B4-BE49-F238E27FC236}">
                <a16:creationId xmlns:a16="http://schemas.microsoft.com/office/drawing/2014/main" id="{6DE7C434-3EC1-4FA2-91F4-A2F97721FFB6}"/>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Communication…</a:t>
            </a:r>
          </a:p>
        </p:txBody>
      </p:sp>
      <p:pic>
        <p:nvPicPr>
          <p:cNvPr id="2" name="Picture 1" descr="A logo of a child scout&#10;&#10;Description automatically generated">
            <a:extLst>
              <a:ext uri="{FF2B5EF4-FFF2-40B4-BE49-F238E27FC236}">
                <a16:creationId xmlns:a16="http://schemas.microsoft.com/office/drawing/2014/main" id="{8A896BE9-140B-FC39-449C-1B6C992D556B}"/>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416127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D5F184-542F-4841-A5B1-431748174B2A}"/>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Key Points</a:t>
            </a:r>
          </a:p>
        </p:txBody>
      </p:sp>
      <p:pic>
        <p:nvPicPr>
          <p:cNvPr id="8" name="Picture 7">
            <a:extLst>
              <a:ext uri="{FF2B5EF4-FFF2-40B4-BE49-F238E27FC236}">
                <a16:creationId xmlns:a16="http://schemas.microsoft.com/office/drawing/2014/main" id="{6221EDF0-5A18-41C9-BF21-C167A559B3CD}"/>
              </a:ext>
            </a:extLst>
          </p:cNvPr>
          <p:cNvPicPr>
            <a:picLocks noChangeAspect="1"/>
          </p:cNvPicPr>
          <p:nvPr/>
        </p:nvPicPr>
        <p:blipFill>
          <a:blip r:embed="rId4"/>
          <a:srcRect/>
          <a:stretch/>
        </p:blipFill>
        <p:spPr>
          <a:xfrm>
            <a:off x="2499255" y="330575"/>
            <a:ext cx="4911195" cy="6196849"/>
          </a:xfrm>
          <a:prstGeom prst="rect">
            <a:avLst/>
          </a:prstGeom>
        </p:spPr>
      </p:pic>
      <p:pic>
        <p:nvPicPr>
          <p:cNvPr id="6" name="Picture 5" descr="A logo of a child scout&#10;&#10;Description automatically generated">
            <a:extLst>
              <a:ext uri="{FF2B5EF4-FFF2-40B4-BE49-F238E27FC236}">
                <a16:creationId xmlns:a16="http://schemas.microsoft.com/office/drawing/2014/main" id="{B03DF005-5323-AF24-70E6-4EEC06F229A4}"/>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75198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toy, doll&#10;&#10;Description automatically generated">
            <a:extLst>
              <a:ext uri="{FF2B5EF4-FFF2-40B4-BE49-F238E27FC236}">
                <a16:creationId xmlns:a16="http://schemas.microsoft.com/office/drawing/2014/main" id="{04377E80-BD78-41CE-9A36-777B302CF50D}"/>
              </a:ext>
            </a:extLst>
          </p:cNvPr>
          <p:cNvPicPr>
            <a:picLocks noChangeAspect="1"/>
          </p:cNvPicPr>
          <p:nvPr/>
        </p:nvPicPr>
        <p:blipFill>
          <a:blip r:embed="rId3"/>
          <a:stretch>
            <a:fillRect/>
          </a:stretch>
        </p:blipFill>
        <p:spPr>
          <a:xfrm>
            <a:off x="4233346" y="2711696"/>
            <a:ext cx="3644410" cy="3644410"/>
          </a:xfrm>
          <a:prstGeom prst="rect">
            <a:avLst/>
          </a:prstGeom>
        </p:spPr>
      </p:pic>
      <p:sp>
        <p:nvSpPr>
          <p:cNvPr id="3" name="Content Placeholder 2">
            <a:extLst>
              <a:ext uri="{FF2B5EF4-FFF2-40B4-BE49-F238E27FC236}">
                <a16:creationId xmlns:a16="http://schemas.microsoft.com/office/drawing/2014/main" id="{C7618874-C8F9-4048-BCAD-628422F24583}"/>
              </a:ext>
            </a:extLst>
          </p:cNvPr>
          <p:cNvSpPr>
            <a:spLocks noGrp="1"/>
          </p:cNvSpPr>
          <p:nvPr>
            <p:ph idx="1"/>
          </p:nvPr>
        </p:nvSpPr>
        <p:spPr>
          <a:xfrm>
            <a:off x="1151792" y="769153"/>
            <a:ext cx="7630258" cy="2402672"/>
          </a:xfrm>
        </p:spPr>
        <p:txBody>
          <a:bodyPr>
            <a:noAutofit/>
          </a:bodyPr>
          <a:lstStyle/>
          <a:p>
            <a:pPr>
              <a:spcAft>
                <a:spcPts val="1200"/>
              </a:spcAft>
            </a:pPr>
            <a:r>
              <a:rPr lang="en-US" sz="4000" dirty="0"/>
              <a:t>Recognize the barriers</a:t>
            </a:r>
          </a:p>
          <a:p>
            <a:r>
              <a:rPr lang="en-US" sz="4000" dirty="0"/>
              <a:t>Consider the needs of </a:t>
            </a:r>
            <a:br>
              <a:rPr lang="en-US" sz="4000" dirty="0"/>
            </a:br>
            <a:r>
              <a:rPr lang="en-US" sz="4000" dirty="0"/>
              <a:t>the group</a:t>
            </a:r>
          </a:p>
        </p:txBody>
      </p:sp>
      <p:sp>
        <p:nvSpPr>
          <p:cNvPr id="4" name="TextBox 3">
            <a:extLst>
              <a:ext uri="{FF2B5EF4-FFF2-40B4-BE49-F238E27FC236}">
                <a16:creationId xmlns:a16="http://schemas.microsoft.com/office/drawing/2014/main" id="{E2F4CDE2-C645-40C2-9676-677986B4FF7E}"/>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Also…</a:t>
            </a:r>
          </a:p>
        </p:txBody>
      </p:sp>
      <p:pic>
        <p:nvPicPr>
          <p:cNvPr id="2" name="Picture 1" descr="A logo of a child scout&#10;&#10;Description automatically generated">
            <a:extLst>
              <a:ext uri="{FF2B5EF4-FFF2-40B4-BE49-F238E27FC236}">
                <a16:creationId xmlns:a16="http://schemas.microsoft.com/office/drawing/2014/main" id="{9E6ACDD7-F4BE-23F5-8D90-E58F4CE3B1C4}"/>
              </a:ext>
            </a:extLst>
          </p:cNvPr>
          <p:cNvPicPr>
            <a:picLocks noChangeAspect="1"/>
          </p:cNvPicPr>
          <p:nvPr/>
        </p:nvPicPr>
        <p:blipFill>
          <a:blip r:embed="rId4"/>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209659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2B98CE5E-902F-466C-85B0-3730317253F6}"/>
              </a:ext>
            </a:extLst>
          </p:cNvPr>
          <p:cNvPicPr>
            <a:picLocks noChangeAspect="1"/>
          </p:cNvPicPr>
          <p:nvPr/>
        </p:nvPicPr>
        <p:blipFill>
          <a:blip r:embed="rId4"/>
          <a:stretch>
            <a:fillRect/>
          </a:stretch>
        </p:blipFill>
        <p:spPr>
          <a:xfrm>
            <a:off x="1647825" y="447676"/>
            <a:ext cx="6410324" cy="6410324"/>
          </a:xfrm>
          <a:prstGeom prst="rect">
            <a:avLst/>
          </a:prstGeom>
        </p:spPr>
      </p:pic>
      <p:sp>
        <p:nvSpPr>
          <p:cNvPr id="4" name="TextBox 3">
            <a:extLst>
              <a:ext uri="{FF2B5EF4-FFF2-40B4-BE49-F238E27FC236}">
                <a16:creationId xmlns:a16="http://schemas.microsoft.com/office/drawing/2014/main" id="{6CEE181C-31AB-4AFC-8659-CC07ACBD852E}"/>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Conclusion</a:t>
            </a:r>
          </a:p>
        </p:txBody>
      </p:sp>
      <p:pic>
        <p:nvPicPr>
          <p:cNvPr id="6" name="Picture 5" descr="A logo of a child scout&#10;&#10;Description automatically generated">
            <a:extLst>
              <a:ext uri="{FF2B5EF4-FFF2-40B4-BE49-F238E27FC236}">
                <a16:creationId xmlns:a16="http://schemas.microsoft.com/office/drawing/2014/main" id="{B8AAC725-DD6F-521E-2C36-5BC175E5260A}"/>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2038725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large body of water&#10;&#10;Description automatically generated">
            <a:extLst>
              <a:ext uri="{FF2B5EF4-FFF2-40B4-BE49-F238E27FC236}">
                <a16:creationId xmlns:a16="http://schemas.microsoft.com/office/drawing/2014/main" id="{CCC9E525-057F-4957-8D6D-078383576C72}"/>
              </a:ext>
            </a:extLst>
          </p:cNvPr>
          <p:cNvPicPr>
            <a:picLocks noChangeAspect="1"/>
          </p:cNvPicPr>
          <p:nvPr/>
        </p:nvPicPr>
        <p:blipFill>
          <a:blip r:embed="rId4">
            <a:alphaModFix amt="60000"/>
          </a:blip>
          <a:stretch>
            <a:fillRect/>
          </a:stretch>
        </p:blipFill>
        <p:spPr>
          <a:xfrm>
            <a:off x="861774" y="0"/>
            <a:ext cx="8282226" cy="6858000"/>
          </a:xfrm>
          <a:prstGeom prst="rect">
            <a:avLst/>
          </a:prstGeom>
        </p:spPr>
      </p:pic>
      <p:sp>
        <p:nvSpPr>
          <p:cNvPr id="4" name="TextBox 3">
            <a:extLst>
              <a:ext uri="{FF2B5EF4-FFF2-40B4-BE49-F238E27FC236}">
                <a16:creationId xmlns:a16="http://schemas.microsoft.com/office/drawing/2014/main" id="{C2CCD708-3249-4024-AAF9-F21975D422DB}"/>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Reflection</a:t>
            </a:r>
          </a:p>
        </p:txBody>
      </p:sp>
    </p:spTree>
    <p:custDataLst>
      <p:tags r:id="rId1"/>
    </p:custDataLst>
    <p:extLst>
      <p:ext uri="{BB962C8B-B14F-4D97-AF65-F5344CB8AC3E}">
        <p14:creationId xmlns:p14="http://schemas.microsoft.com/office/powerpoint/2010/main" val="122876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264E73-58FB-EFC8-BE93-E1C21CF2DB44}"/>
              </a:ext>
            </a:extLst>
          </p:cNvPr>
          <p:cNvSpPr txBox="1"/>
          <p:nvPr/>
        </p:nvSpPr>
        <p:spPr>
          <a:xfrm>
            <a:off x="3374698" y="1597134"/>
            <a:ext cx="2492702" cy="2862322"/>
          </a:xfrm>
          <a:prstGeom prst="rect">
            <a:avLst/>
          </a:prstGeom>
          <a:noFill/>
        </p:spPr>
        <p:txBody>
          <a:bodyPr wrap="square" rtlCol="0">
            <a:spAutoFit/>
          </a:bodyPr>
          <a:lstStyle/>
          <a:p>
            <a:r>
              <a:rPr lang="en-US" dirty="0">
                <a:solidFill>
                  <a:schemeClr val="bg1"/>
                </a:solidFill>
              </a:rPr>
              <a:t>Image appearing on Slide  3—“An impromptu telephone made of bright paper glasses with a rope on a brown background”—is used with Adobe Stock standard license. </a:t>
            </a:r>
            <a:br>
              <a:rPr lang="en-US" dirty="0">
                <a:solidFill>
                  <a:schemeClr val="bg1"/>
                </a:solidFill>
              </a:rPr>
            </a:br>
            <a:r>
              <a:rPr lang="en-US" dirty="0">
                <a:solidFill>
                  <a:schemeClr val="bg1"/>
                </a:solidFill>
              </a:rPr>
              <a:t>Image credit: DENIS – stock.adobe.com.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8266" y="606713"/>
            <a:ext cx="7508631" cy="2466670"/>
          </a:xfrm>
        </p:spPr>
        <p:txBody>
          <a:bodyPr>
            <a:normAutofit/>
          </a:bodyPr>
          <a:lstStyle/>
          <a:p>
            <a:pPr lvl="0"/>
            <a:r>
              <a:rPr lang="en-US" dirty="0"/>
              <a:t>Communication methods</a:t>
            </a:r>
          </a:p>
          <a:p>
            <a:pPr lvl="0"/>
            <a:r>
              <a:rPr lang="en-US" dirty="0"/>
              <a:t>Effective communication</a:t>
            </a:r>
          </a:p>
          <a:p>
            <a:pPr lvl="0"/>
            <a:r>
              <a:rPr lang="en-US" dirty="0"/>
              <a:t>Barriers to communication</a:t>
            </a:r>
          </a:p>
          <a:p>
            <a:pPr lvl="0"/>
            <a:r>
              <a:rPr lang="en-US" dirty="0"/>
              <a:t>Effective communication in Scouting</a:t>
            </a:r>
          </a:p>
          <a:p>
            <a:pPr marL="0" indent="0" algn="ctr">
              <a:buNone/>
            </a:pPr>
            <a:endParaRPr lang="en-US" dirty="0"/>
          </a:p>
        </p:txBody>
      </p:sp>
      <p:sp>
        <p:nvSpPr>
          <p:cNvPr id="7" name="TextBox 6">
            <a:extLst>
              <a:ext uri="{FF2B5EF4-FFF2-40B4-BE49-F238E27FC236}">
                <a16:creationId xmlns:a16="http://schemas.microsoft.com/office/drawing/2014/main" id="{8B5917DD-EC0C-458F-B006-6A676B1CAAD6}"/>
              </a:ext>
            </a:extLst>
          </p:cNvPr>
          <p:cNvSpPr txBox="1"/>
          <p:nvPr/>
        </p:nvSpPr>
        <p:spPr>
          <a:xfrm>
            <a:off x="0"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Objectives</a:t>
            </a:r>
          </a:p>
        </p:txBody>
      </p:sp>
      <p:pic>
        <p:nvPicPr>
          <p:cNvPr id="2" name="Picture 1">
            <a:extLst>
              <a:ext uri="{FF2B5EF4-FFF2-40B4-BE49-F238E27FC236}">
                <a16:creationId xmlns:a16="http://schemas.microsoft.com/office/drawing/2014/main" id="{D4035705-7205-AE9C-68C6-447DB7D03F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71575" y="2914883"/>
            <a:ext cx="7150972" cy="2979572"/>
          </a:xfrm>
          <a:prstGeom prst="rect">
            <a:avLst/>
          </a:prstGeom>
        </p:spPr>
      </p:pic>
      <p:pic>
        <p:nvPicPr>
          <p:cNvPr id="4" name="Picture 3" descr="A logo of a child scout&#10;&#10;Description automatically generated">
            <a:extLst>
              <a:ext uri="{FF2B5EF4-FFF2-40B4-BE49-F238E27FC236}">
                <a16:creationId xmlns:a16="http://schemas.microsoft.com/office/drawing/2014/main" id="{7AB2D8DE-CB85-5DBB-450D-CB632BAFC8ED}"/>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19458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red and yellow plastic cups with a string&#10;&#10;Description automatically generated">
            <a:extLst>
              <a:ext uri="{FF2B5EF4-FFF2-40B4-BE49-F238E27FC236}">
                <a16:creationId xmlns:a16="http://schemas.microsoft.com/office/drawing/2014/main" id="{A6A42E7B-1D06-5E55-9FDA-EE878ADA74B2}"/>
              </a:ext>
            </a:extLst>
          </p:cNvPr>
          <p:cNvPicPr>
            <a:picLocks noChangeAspect="1"/>
          </p:cNvPicPr>
          <p:nvPr/>
        </p:nvPicPr>
        <p:blipFill>
          <a:blip r:embed="rId4"/>
          <a:stretch>
            <a:fillRect/>
          </a:stretch>
        </p:blipFill>
        <p:spPr>
          <a:xfrm>
            <a:off x="815637" y="-47626"/>
            <a:ext cx="8490287" cy="5660899"/>
          </a:xfrm>
          <a:prstGeom prst="rect">
            <a:avLst/>
          </a:prstGeom>
          <a:effectLst>
            <a:softEdge rad="31750"/>
          </a:effectLst>
        </p:spPr>
      </p:pic>
      <p:sp>
        <p:nvSpPr>
          <p:cNvPr id="3" name="Content Placeholder 2">
            <a:extLst>
              <a:ext uri="{FF2B5EF4-FFF2-40B4-BE49-F238E27FC236}">
                <a16:creationId xmlns:a16="http://schemas.microsoft.com/office/drawing/2014/main" id="{AB5BCE6C-11B6-4795-8C3E-14147185D24C}"/>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00D5EF9E-7E97-4899-9F4B-A24263E6FBFA}"/>
              </a:ext>
            </a:extLst>
          </p:cNvPr>
          <p:cNvSpPr txBox="1"/>
          <p:nvPr/>
        </p:nvSpPr>
        <p:spPr>
          <a:xfrm>
            <a:off x="0"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Tool</a:t>
            </a:r>
          </a:p>
        </p:txBody>
      </p:sp>
      <p:pic>
        <p:nvPicPr>
          <p:cNvPr id="13" name="Picture 12" descr="A logo of a child scout&#10;&#10;Description automatically generated">
            <a:extLst>
              <a:ext uri="{FF2B5EF4-FFF2-40B4-BE49-F238E27FC236}">
                <a16:creationId xmlns:a16="http://schemas.microsoft.com/office/drawing/2014/main" id="{B579B9DC-0DB2-1F6C-0C91-60D49804A2F8}"/>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42408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89DD93-AAC9-42EA-8D0F-708D636C0677}"/>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The Basics</a:t>
            </a:r>
          </a:p>
        </p:txBody>
      </p:sp>
      <p:pic>
        <p:nvPicPr>
          <p:cNvPr id="9" name="Graphic 8" descr="Male profile">
            <a:extLst>
              <a:ext uri="{FF2B5EF4-FFF2-40B4-BE49-F238E27FC236}">
                <a16:creationId xmlns:a16="http://schemas.microsoft.com/office/drawing/2014/main" id="{52F58038-829C-49D5-86A2-237C051E92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046" y="2057400"/>
            <a:ext cx="2743200" cy="2743200"/>
          </a:xfrm>
          <a:prstGeom prst="rect">
            <a:avLst/>
          </a:prstGeom>
        </p:spPr>
      </p:pic>
      <p:pic>
        <p:nvPicPr>
          <p:cNvPr id="11" name="Graphic 10" descr="Female Profile">
            <a:extLst>
              <a:ext uri="{FF2B5EF4-FFF2-40B4-BE49-F238E27FC236}">
                <a16:creationId xmlns:a16="http://schemas.microsoft.com/office/drawing/2014/main" id="{54B0B98F-1F11-4717-ACB9-C172AAC4EE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0855" y="2057400"/>
            <a:ext cx="2889505" cy="2743200"/>
          </a:xfrm>
          <a:prstGeom prst="rect">
            <a:avLst/>
          </a:prstGeom>
        </p:spPr>
      </p:pic>
      <p:pic>
        <p:nvPicPr>
          <p:cNvPr id="13" name="Graphic 12" descr="Line arrow Straight">
            <a:extLst>
              <a:ext uri="{FF2B5EF4-FFF2-40B4-BE49-F238E27FC236}">
                <a16:creationId xmlns:a16="http://schemas.microsoft.com/office/drawing/2014/main" id="{F9553D12-15CA-4E66-8C6B-89B5DCB739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3379101" y="2769576"/>
            <a:ext cx="3204949" cy="1318847"/>
          </a:xfrm>
          <a:prstGeom prst="rect">
            <a:avLst/>
          </a:prstGeom>
        </p:spPr>
      </p:pic>
      <p:pic>
        <p:nvPicPr>
          <p:cNvPr id="6" name="Picture 5" descr="A logo of a child scout&#10;&#10;Description automatically generated">
            <a:extLst>
              <a:ext uri="{FF2B5EF4-FFF2-40B4-BE49-F238E27FC236}">
                <a16:creationId xmlns:a16="http://schemas.microsoft.com/office/drawing/2014/main" id="{77C762AE-C732-926D-1375-4603C81CE78C}"/>
              </a:ext>
            </a:extLst>
          </p:cNvPr>
          <p:cNvPicPr>
            <a:picLocks noChangeAspect="1"/>
          </p:cNvPicPr>
          <p:nvPr/>
        </p:nvPicPr>
        <p:blipFill>
          <a:blip r:embed="rId10"/>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513871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4D0FC157-0D12-46C6-B36A-C689B49523D7}"/>
              </a:ext>
            </a:extLst>
          </p:cNvPr>
          <p:cNvPicPr>
            <a:picLocks noChangeAspect="1" noChangeArrowheads="1"/>
          </p:cNvPicPr>
          <p:nvPr/>
        </p:nvPicPr>
        <p:blipFill>
          <a:blip r:embed="rId4"/>
          <a:srcRect/>
          <a:stretch/>
        </p:blipFill>
        <p:spPr bwMode="auto">
          <a:xfrm>
            <a:off x="1937864" y="3034452"/>
            <a:ext cx="6109608" cy="38185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EAFFEB-1485-4073-91B2-2A3D710F0A08}"/>
              </a:ext>
            </a:extLst>
          </p:cNvPr>
          <p:cNvSpPr txBox="1"/>
          <p:nvPr/>
        </p:nvSpPr>
        <p:spPr>
          <a:xfrm>
            <a:off x="0" y="0"/>
            <a:ext cx="861774" cy="6858000"/>
          </a:xfrm>
          <a:prstGeom prst="rect">
            <a:avLst/>
          </a:prstGeom>
          <a:solidFill>
            <a:srgbClr val="F3B617"/>
          </a:solidFill>
        </p:spPr>
        <p:txBody>
          <a:bodyPr vert="vert270" wrap="square" rtlCol="0" anchor="ctr">
            <a:spAutoFit/>
          </a:bodyPr>
          <a:lstStyle/>
          <a:p>
            <a:pPr algn="ctr"/>
            <a:r>
              <a:rPr lang="en-US" sz="4400" dirty="0">
                <a:latin typeface="Raleway" panose="020B0003030101060003" pitchFamily="34" charset="0"/>
              </a:rPr>
              <a:t>Communication Methods</a:t>
            </a:r>
          </a:p>
        </p:txBody>
      </p:sp>
      <p:pic>
        <p:nvPicPr>
          <p:cNvPr id="7" name="Picture 6" descr="A blue and red logo&#10;&#10;Description automatically generated">
            <a:extLst>
              <a:ext uri="{FF2B5EF4-FFF2-40B4-BE49-F238E27FC236}">
                <a16:creationId xmlns:a16="http://schemas.microsoft.com/office/drawing/2014/main" id="{FCBEF368-27BB-252A-6AB1-9B4EB3D71451}"/>
              </a:ext>
            </a:extLst>
          </p:cNvPr>
          <p:cNvPicPr>
            <a:picLocks noChangeAspect="1"/>
          </p:cNvPicPr>
          <p:nvPr/>
        </p:nvPicPr>
        <p:blipFill>
          <a:blip r:embed="rId5"/>
          <a:stretch>
            <a:fillRect/>
          </a:stretch>
        </p:blipFill>
        <p:spPr>
          <a:xfrm>
            <a:off x="3621068" y="742951"/>
            <a:ext cx="2743200" cy="2112449"/>
          </a:xfrm>
          <a:prstGeom prst="rect">
            <a:avLst/>
          </a:prstGeom>
        </p:spPr>
      </p:pic>
      <p:pic>
        <p:nvPicPr>
          <p:cNvPr id="8" name="Picture 7" descr="A logo of a child scout&#10;&#10;Description automatically generated">
            <a:extLst>
              <a:ext uri="{FF2B5EF4-FFF2-40B4-BE49-F238E27FC236}">
                <a16:creationId xmlns:a16="http://schemas.microsoft.com/office/drawing/2014/main" id="{A3DD6322-49A3-8C1E-ED78-7CB15C2A1B02}"/>
              </a:ext>
            </a:extLst>
          </p:cNvPr>
          <p:cNvPicPr>
            <a:picLocks noChangeAspect="1"/>
          </p:cNvPicPr>
          <p:nvPr/>
        </p:nvPicPr>
        <p:blipFill>
          <a:blip r:embed="rId6"/>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978014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217F54-7A7D-FCA5-520F-50B97B5E2E0C}"/>
              </a:ext>
            </a:extLst>
          </p:cNvPr>
          <p:cNvPicPr>
            <a:picLocks noChangeAspect="1"/>
          </p:cNvPicPr>
          <p:nvPr/>
        </p:nvPicPr>
        <p:blipFill>
          <a:blip r:embed="rId4"/>
          <a:stretch>
            <a:fillRect/>
          </a:stretch>
        </p:blipFill>
        <p:spPr>
          <a:xfrm rot="21213028">
            <a:off x="3201053" y="2194176"/>
            <a:ext cx="3129064" cy="3139511"/>
          </a:xfrm>
          <a:prstGeom prst="rect">
            <a:avLst/>
          </a:prstGeom>
        </p:spPr>
      </p:pic>
      <p:pic>
        <p:nvPicPr>
          <p:cNvPr id="3090" name="Picture 18">
            <a:extLst>
              <a:ext uri="{FF2B5EF4-FFF2-40B4-BE49-F238E27FC236}">
                <a16:creationId xmlns:a16="http://schemas.microsoft.com/office/drawing/2014/main" id="{F8C61511-4B52-4FDE-A794-7BD2C1D3B1F3}"/>
              </a:ext>
            </a:extLst>
          </p:cNvPr>
          <p:cNvPicPr>
            <a:picLocks noChangeAspect="1" noChangeArrowheads="1"/>
          </p:cNvPicPr>
          <p:nvPr/>
        </p:nvPicPr>
        <p:blipFill>
          <a:blip r:embed="rId5"/>
          <a:srcRect/>
          <a:stretch/>
        </p:blipFill>
        <p:spPr bwMode="auto">
          <a:xfrm>
            <a:off x="1368681" y="695162"/>
            <a:ext cx="3009736" cy="221508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3086" name="Picture 14" descr="https://tse2.mm.bing.net/th?id=OIP.GM64fJb9dqUCcubUzhHedQHaFj&amp;pid=15.1&amp;P=0&amp;w=241&amp;h=182">
            <a:extLst>
              <a:ext uri="{FF2B5EF4-FFF2-40B4-BE49-F238E27FC236}">
                <a16:creationId xmlns:a16="http://schemas.microsoft.com/office/drawing/2014/main" id="{FFAB72EE-DAB3-42C7-A390-0FE6252E31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63371">
            <a:off x="5565820" y="969746"/>
            <a:ext cx="2870322" cy="2155718"/>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833CCB1-8BFE-4D67-A6EB-7637A3738CDD}"/>
              </a:ext>
            </a:extLst>
          </p:cNvPr>
          <p:cNvSpPr txBox="1"/>
          <p:nvPr/>
        </p:nvSpPr>
        <p:spPr>
          <a:xfrm>
            <a:off x="0" y="0"/>
            <a:ext cx="896112" cy="6858000"/>
          </a:xfrm>
          <a:prstGeom prst="rect">
            <a:avLst/>
          </a:prstGeom>
          <a:solidFill>
            <a:srgbClr val="F3B617"/>
          </a:solidFill>
        </p:spPr>
        <p:txBody>
          <a:bodyPr vert="vert270" wrap="square" rtlCol="0" anchor="ctr">
            <a:spAutoFit/>
          </a:bodyPr>
          <a:lstStyle/>
          <a:p>
            <a:pPr algn="ctr"/>
            <a:r>
              <a:rPr lang="en-US" sz="4000" dirty="0">
                <a:latin typeface="Raleway" panose="020B0003030101060003" pitchFamily="34" charset="0"/>
              </a:rPr>
              <a:t>Non-verbal Communication</a:t>
            </a:r>
          </a:p>
        </p:txBody>
      </p:sp>
      <p:pic>
        <p:nvPicPr>
          <p:cNvPr id="5" name="Picture 4" descr="A close-up of a patch&#10;&#10;Description automatically generated">
            <a:extLst>
              <a:ext uri="{FF2B5EF4-FFF2-40B4-BE49-F238E27FC236}">
                <a16:creationId xmlns:a16="http://schemas.microsoft.com/office/drawing/2014/main" id="{4A2F2ED8-EA56-F236-17BC-AE8CA70AF603}"/>
              </a:ext>
            </a:extLst>
          </p:cNvPr>
          <p:cNvPicPr>
            <a:picLocks noChangeAspect="1"/>
          </p:cNvPicPr>
          <p:nvPr/>
        </p:nvPicPr>
        <p:blipFill>
          <a:blip r:embed="rId7"/>
          <a:stretch>
            <a:fillRect/>
          </a:stretch>
        </p:blipFill>
        <p:spPr>
          <a:xfrm rot="20530269">
            <a:off x="1372802" y="3863970"/>
            <a:ext cx="2305358" cy="2322779"/>
          </a:xfrm>
          <a:prstGeom prst="rect">
            <a:avLst/>
          </a:prstGeom>
        </p:spPr>
      </p:pic>
      <p:pic>
        <p:nvPicPr>
          <p:cNvPr id="6" name="Picture 5" descr="A close up of a blue and yellow carpet&#10;&#10;Description automatically generated">
            <a:extLst>
              <a:ext uri="{FF2B5EF4-FFF2-40B4-BE49-F238E27FC236}">
                <a16:creationId xmlns:a16="http://schemas.microsoft.com/office/drawing/2014/main" id="{5B35CCC6-583C-619A-12AB-FF636C8539B8}"/>
              </a:ext>
            </a:extLst>
          </p:cNvPr>
          <p:cNvPicPr>
            <a:picLocks noChangeAspect="1"/>
          </p:cNvPicPr>
          <p:nvPr/>
        </p:nvPicPr>
        <p:blipFill>
          <a:blip r:embed="rId8"/>
          <a:stretch>
            <a:fillRect/>
          </a:stretch>
        </p:blipFill>
        <p:spPr>
          <a:xfrm>
            <a:off x="5884990" y="4549524"/>
            <a:ext cx="2412225" cy="1104799"/>
          </a:xfrm>
          <a:prstGeom prst="rect">
            <a:avLst/>
          </a:prstGeom>
          <a:effectLst>
            <a:outerShdw blurRad="50800" dist="38100" dir="2700000" algn="tl" rotWithShape="0">
              <a:prstClr val="black">
                <a:alpha val="40000"/>
              </a:prstClr>
            </a:outerShdw>
          </a:effectLst>
        </p:spPr>
      </p:pic>
      <p:pic>
        <p:nvPicPr>
          <p:cNvPr id="8" name="Picture 7" descr="A logo of a child scout&#10;&#10;Description automatically generated">
            <a:extLst>
              <a:ext uri="{FF2B5EF4-FFF2-40B4-BE49-F238E27FC236}">
                <a16:creationId xmlns:a16="http://schemas.microsoft.com/office/drawing/2014/main" id="{0414926E-00CD-D7F9-4AC4-A086CFA8A9A7}"/>
              </a:ext>
            </a:extLst>
          </p:cNvPr>
          <p:cNvPicPr>
            <a:picLocks noChangeAspect="1"/>
          </p:cNvPicPr>
          <p:nvPr/>
        </p:nvPicPr>
        <p:blipFill>
          <a:blip r:embed="rId9"/>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367429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linedrawing&#10;&#10;Description automatically generated">
            <a:extLst>
              <a:ext uri="{FF2B5EF4-FFF2-40B4-BE49-F238E27FC236}">
                <a16:creationId xmlns:a16="http://schemas.microsoft.com/office/drawing/2014/main" id="{20AF9A26-E34E-4D63-BC5F-12EB31A17793}"/>
              </a:ext>
            </a:extLst>
          </p:cNvPr>
          <p:cNvPicPr>
            <a:picLocks noChangeAspect="1"/>
          </p:cNvPicPr>
          <p:nvPr/>
        </p:nvPicPr>
        <p:blipFill>
          <a:blip r:embed="rId4"/>
          <a:stretch>
            <a:fillRect/>
          </a:stretch>
        </p:blipFill>
        <p:spPr>
          <a:xfrm>
            <a:off x="829267" y="1014032"/>
            <a:ext cx="5894211" cy="5894211"/>
          </a:xfrm>
          <a:prstGeom prst="rect">
            <a:avLst/>
          </a:prstGeom>
        </p:spPr>
      </p:pic>
      <p:pic>
        <p:nvPicPr>
          <p:cNvPr id="4100" name="Picture 4" descr="https://tse2.mm.bing.net/th?id=OIP.Zq1GRpZAzbIstWzs2uYDoQHaG0&amp;pid=15.1&amp;P=0&amp;w=199&amp;h=184">
            <a:extLst>
              <a:ext uri="{FF2B5EF4-FFF2-40B4-BE49-F238E27FC236}">
                <a16:creationId xmlns:a16="http://schemas.microsoft.com/office/drawing/2014/main" id="{958D46F3-2548-4907-AF39-10A0726165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7407" y="1014032"/>
            <a:ext cx="2212143" cy="20453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6747F5-3679-401E-A5BC-9B797834C807}"/>
              </a:ext>
            </a:extLst>
          </p:cNvPr>
          <p:cNvSpPr txBox="1"/>
          <p:nvPr/>
        </p:nvSpPr>
        <p:spPr>
          <a:xfrm>
            <a:off x="1128" y="0"/>
            <a:ext cx="896112" cy="6858000"/>
          </a:xfrm>
          <a:prstGeom prst="rect">
            <a:avLst/>
          </a:prstGeom>
          <a:solidFill>
            <a:srgbClr val="F3B617"/>
          </a:solidFill>
        </p:spPr>
        <p:txBody>
          <a:bodyPr vert="vert270" wrap="square" rtlCol="0" anchor="ctr">
            <a:spAutoFit/>
          </a:bodyPr>
          <a:lstStyle/>
          <a:p>
            <a:pPr algn="ctr"/>
            <a:r>
              <a:rPr lang="en-US" sz="3600" dirty="0">
                <a:latin typeface="Raleway" panose="020B0003030101060003" pitchFamily="34" charset="0"/>
              </a:rPr>
              <a:t>Drive Vision, Mission &amp; Values</a:t>
            </a:r>
          </a:p>
        </p:txBody>
      </p:sp>
      <p:pic>
        <p:nvPicPr>
          <p:cNvPr id="6" name="Picture 5" descr="A logo of a child scout&#10;&#10;Description automatically generated">
            <a:extLst>
              <a:ext uri="{FF2B5EF4-FFF2-40B4-BE49-F238E27FC236}">
                <a16:creationId xmlns:a16="http://schemas.microsoft.com/office/drawing/2014/main" id="{E87C43AA-EB7E-40F5-B89E-6411D581672A}"/>
              </a:ext>
            </a:extLst>
          </p:cNvPr>
          <p:cNvPicPr>
            <a:picLocks noChangeAspect="1"/>
          </p:cNvPicPr>
          <p:nvPr/>
        </p:nvPicPr>
        <p:blipFill>
          <a:blip r:embed="rId6"/>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1194154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33E19F1-D79F-435A-A38C-3BCF69DAB1C2}"/>
              </a:ext>
            </a:extLst>
          </p:cNvPr>
          <p:cNvPicPr>
            <a:picLocks noChangeAspect="1" noChangeArrowheads="1"/>
          </p:cNvPicPr>
          <p:nvPr/>
        </p:nvPicPr>
        <p:blipFill>
          <a:blip r:embed="rId4"/>
          <a:srcRect/>
          <a:stretch/>
        </p:blipFill>
        <p:spPr bwMode="auto">
          <a:xfrm>
            <a:off x="938719" y="1221882"/>
            <a:ext cx="8114139" cy="44142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F5D266-D219-4CF5-8B4B-7B30CF00C83B}"/>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Barriers</a:t>
            </a:r>
          </a:p>
        </p:txBody>
      </p:sp>
      <p:pic>
        <p:nvPicPr>
          <p:cNvPr id="6" name="Picture 5" descr="A logo of a child scout&#10;&#10;Description automatically generated">
            <a:extLst>
              <a:ext uri="{FF2B5EF4-FFF2-40B4-BE49-F238E27FC236}">
                <a16:creationId xmlns:a16="http://schemas.microsoft.com/office/drawing/2014/main" id="{E6495D67-C51E-A687-0B98-2B717338F77E}"/>
              </a:ext>
            </a:extLst>
          </p:cNvPr>
          <p:cNvPicPr>
            <a:picLocks noChangeAspect="1"/>
          </p:cNvPicPr>
          <p:nvPr/>
        </p:nvPicPr>
        <p:blipFill>
          <a:blip r:embed="rId5"/>
          <a:stretch>
            <a:fillRect/>
          </a:stretch>
        </p:blipFill>
        <p:spPr>
          <a:xfrm>
            <a:off x="7984292" y="5735955"/>
            <a:ext cx="962690" cy="914400"/>
          </a:xfrm>
          <a:prstGeom prst="rect">
            <a:avLst/>
          </a:prstGeom>
        </p:spPr>
      </p:pic>
    </p:spTree>
    <p:custDataLst>
      <p:tags r:id="rId1"/>
    </p:custDataLst>
    <p:extLst>
      <p:ext uri="{BB962C8B-B14F-4D97-AF65-F5344CB8AC3E}">
        <p14:creationId xmlns:p14="http://schemas.microsoft.com/office/powerpoint/2010/main" val="91980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0871A6D-9FDA-2BFC-DE7C-DFF71663C1DD}"/>
              </a:ext>
            </a:extLst>
          </p:cNvPr>
          <p:cNvPicPr>
            <a:picLocks noChangeAspect="1" noChangeArrowheads="1"/>
          </p:cNvPicPr>
          <p:nvPr/>
        </p:nvPicPr>
        <p:blipFill>
          <a:blip r:embed="rId4"/>
          <a:srcRect/>
          <a:stretch/>
        </p:blipFill>
        <p:spPr bwMode="auto">
          <a:xfrm>
            <a:off x="791125" y="1400175"/>
            <a:ext cx="8377957" cy="552450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04A2DC-5076-4211-8CF3-477C648FB2CF}"/>
              </a:ext>
            </a:extLst>
          </p:cNvPr>
          <p:cNvSpPr txBox="1"/>
          <p:nvPr/>
        </p:nvSpPr>
        <p:spPr>
          <a:xfrm>
            <a:off x="-76944" y="0"/>
            <a:ext cx="1015663" cy="6858000"/>
          </a:xfrm>
          <a:prstGeom prst="rect">
            <a:avLst/>
          </a:prstGeom>
          <a:solidFill>
            <a:srgbClr val="F3B617"/>
          </a:solidFill>
        </p:spPr>
        <p:txBody>
          <a:bodyPr vert="vert270" wrap="square" rtlCol="0" anchor="ctr">
            <a:spAutoFit/>
          </a:bodyPr>
          <a:lstStyle/>
          <a:p>
            <a:pPr algn="ctr"/>
            <a:r>
              <a:rPr lang="en-US" sz="5400" dirty="0">
                <a:latin typeface="Raleway" panose="020B0003030101060003" pitchFamily="34" charset="0"/>
              </a:rPr>
              <a:t>Group Discussion</a:t>
            </a:r>
          </a:p>
        </p:txBody>
      </p:sp>
    </p:spTree>
    <p:custDataLst>
      <p:tags r:id="rId1"/>
    </p:custDataLst>
    <p:extLst>
      <p:ext uri="{BB962C8B-B14F-4D97-AF65-F5344CB8AC3E}">
        <p14:creationId xmlns:p14="http://schemas.microsoft.com/office/powerpoint/2010/main" val="2258969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6"/>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493BF4B2B6A7429F72C1CC8FF97920" ma:contentTypeVersion="9" ma:contentTypeDescription="Create a new document." ma:contentTypeScope="" ma:versionID="c329959eb85bcf361a3d4440c2a756db">
  <xsd:schema xmlns:xsd="http://www.w3.org/2001/XMLSchema" xmlns:xs="http://www.w3.org/2001/XMLSchema" xmlns:p="http://schemas.microsoft.com/office/2006/metadata/properties" xmlns:ns2="1960eeba-ec00-4d0e-9fc3-1fd849d65065" targetNamespace="http://schemas.microsoft.com/office/2006/metadata/properties" ma:root="true" ma:fieldsID="eff01ff32c672d8ccf2428f44b4a0e0b" ns2:_="">
    <xsd:import namespace="1960eeba-ec00-4d0e-9fc3-1fd849d6506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60eeba-ec00-4d0e-9fc3-1fd849d650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D99A01-C0F1-4A20-8E61-4CD94CDAF0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60eeba-ec00-4d0e-9fc3-1fd849d650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47823F-5B3C-43F9-B159-3618BABA1E8A}">
  <ds:schemaRefs>
    <ds:schemaRef ds:uri="1960eeba-ec00-4d0e-9fc3-1fd849d65065"/>
    <ds:schemaRef ds:uri="http://purl.org/dc/elements/1.1/"/>
    <ds:schemaRef ds:uri="http://schemas.microsoft.com/office/2006/metadata/properties"/>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5A85263-7F54-4E6B-9623-C7ED795758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5731</TotalTime>
  <Words>2745</Words>
  <Application>Microsoft Macintosh PowerPoint</Application>
  <PresentationFormat>On-screen Show (4:3)</PresentationFormat>
  <Paragraphs>280</Paragraphs>
  <Slides>16</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Raleway</vt:lpstr>
      <vt:lpstr>Office Theme</vt:lpstr>
      <vt:lpstr>Communicate Effectively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DeSocio</dc:creator>
  <cp:lastModifiedBy>Ben van Glabbeek</cp:lastModifiedBy>
  <cp:revision>62</cp:revision>
  <dcterms:created xsi:type="dcterms:W3CDTF">2018-01-05T03:01:00Z</dcterms:created>
  <dcterms:modified xsi:type="dcterms:W3CDTF">2025-05-05T13:35:13Z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50092A80-2F5F-4D4C-84BF-B743A6BA1D15</vt:lpwstr>
  </property>
  <property fmtid="{D5CDD505-2E9C-101B-9397-08002B2CF9AE}" pid="3" name="ArticulatePath">
    <vt:lpwstr>1_09_05_PowerPoint_Communicate_Effectively_07-12-19</vt:lpwstr>
  </property>
  <property fmtid="{D5CDD505-2E9C-101B-9397-08002B2CF9AE}" pid="4" name="ContentTypeId">
    <vt:lpwstr>0x0101003C493BF4B2B6A7429F72C1CC8FF97920</vt:lpwstr>
  </property>
</Properties>
</file>